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  <p:sldId id="303" r:id="rId4"/>
    <p:sldId id="30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9" d="100"/>
          <a:sy n="79" d="100"/>
        </p:scale>
        <p:origin x="96" y="42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4278389" y="730424"/>
            <a:ext cx="2881245" cy="11989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09ABEF1-79F0-D80F-0AF7-84953D029F22}"/>
              </a:ext>
            </a:extLst>
          </p:cNvPr>
          <p:cNvGrpSpPr/>
          <p:nvPr/>
        </p:nvGrpSpPr>
        <p:grpSpPr>
          <a:xfrm>
            <a:off x="2703320" y="705854"/>
            <a:ext cx="1419502" cy="1248107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FB43815-60A2-75C1-7828-E6BD6E513256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" name="フリーフォーム 367">
                <a:extLst>
                  <a:ext uri="{FF2B5EF4-FFF2-40B4-BE49-F238E27FC236}">
                    <a16:creationId xmlns:a16="http://schemas.microsoft.com/office/drawing/2014/main" id="{E444D15F-C03D-E72C-402F-1083567398FD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二等辺三角形 7">
                <a:extLst>
                  <a:ext uri="{FF2B5EF4-FFF2-40B4-BE49-F238E27FC236}">
                    <a16:creationId xmlns:a16="http://schemas.microsoft.com/office/drawing/2014/main" id="{3A9B805D-F16C-CC82-1DEA-A211D5CE9C91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1075722-3DA5-0E02-5BB0-8B704E8A0E57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FDDDBEB-4E8E-B705-FF4A-0AC6D0615542}"/>
              </a:ext>
            </a:extLst>
          </p:cNvPr>
          <p:cNvSpPr txBox="1"/>
          <p:nvPr/>
        </p:nvSpPr>
        <p:spPr>
          <a:xfrm>
            <a:off x="686696" y="2194560"/>
            <a:ext cx="8532608" cy="329937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セールス・宗教勧誘・訪問販売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または、それに類いするものは</a:t>
            </a:r>
          </a:p>
          <a:p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すべてお断りします</a:t>
            </a: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悪質な場合は警察に即通報します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C14ADF-49B7-2869-73AC-C0C0A9DA25D2}"/>
              </a:ext>
            </a:extLst>
          </p:cNvPr>
          <p:cNvSpPr txBox="1"/>
          <p:nvPr/>
        </p:nvSpPr>
        <p:spPr>
          <a:xfrm>
            <a:off x="686696" y="5730240"/>
            <a:ext cx="8532608" cy="51960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◆当方は特定商取引法を認識しております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5111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918C4C-0E1C-ACAE-7748-45B6ABFFE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88AC8EC-3E3A-8FA4-1795-C959797CA123}"/>
              </a:ext>
            </a:extLst>
          </p:cNvPr>
          <p:cNvSpPr/>
          <p:nvPr/>
        </p:nvSpPr>
        <p:spPr>
          <a:xfrm>
            <a:off x="110836" y="96981"/>
            <a:ext cx="9684328" cy="159327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4E1CBB-CCE2-873C-67D8-F1CF3F2E04A6}"/>
              </a:ext>
            </a:extLst>
          </p:cNvPr>
          <p:cNvSpPr txBox="1"/>
          <p:nvPr/>
        </p:nvSpPr>
        <p:spPr>
          <a:xfrm>
            <a:off x="4278389" y="278650"/>
            <a:ext cx="2881245" cy="119896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38A66BE-2AA0-A428-909D-9B6BB9633964}"/>
              </a:ext>
            </a:extLst>
          </p:cNvPr>
          <p:cNvGrpSpPr/>
          <p:nvPr/>
        </p:nvGrpSpPr>
        <p:grpSpPr>
          <a:xfrm>
            <a:off x="2703320" y="254080"/>
            <a:ext cx="1419502" cy="1248107"/>
            <a:chOff x="11754773" y="2692064"/>
            <a:chExt cx="1571690" cy="1381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FC89001-3DBC-2AC3-20AF-9C0D2231250F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" name="フリーフォーム 367">
                <a:extLst>
                  <a:ext uri="{FF2B5EF4-FFF2-40B4-BE49-F238E27FC236}">
                    <a16:creationId xmlns:a16="http://schemas.microsoft.com/office/drawing/2014/main" id="{8D06E24D-F82B-640C-EFDD-707074123B50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" name="二等辺三角形 7">
                <a:extLst>
                  <a:ext uri="{FF2B5EF4-FFF2-40B4-BE49-F238E27FC236}">
                    <a16:creationId xmlns:a16="http://schemas.microsoft.com/office/drawing/2014/main" id="{D0B673BA-BF22-E9BE-3D8A-4C93D219B37D}"/>
                  </a:ext>
                </a:extLst>
              </p:cNvPr>
              <p:cNvSpPr/>
              <p:nvPr/>
            </p:nvSpPr>
            <p:spPr bwMode="auto">
              <a:xfrm>
                <a:off x="6104454" y="878945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51D5A2A-A97A-BB00-33A4-C78B511EDE6B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032AC6A-9E31-3D87-F182-91EE126C0004}"/>
              </a:ext>
            </a:extLst>
          </p:cNvPr>
          <p:cNvSpPr txBox="1"/>
          <p:nvPr/>
        </p:nvSpPr>
        <p:spPr>
          <a:xfrm>
            <a:off x="371856" y="5902526"/>
            <a:ext cx="9162288" cy="57896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◆当方は特定商取引法を認識しております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AB3D5AE-3E26-E889-FB01-C2A3C769F0DE}"/>
              </a:ext>
            </a:extLst>
          </p:cNvPr>
          <p:cNvGrpSpPr/>
          <p:nvPr/>
        </p:nvGrpSpPr>
        <p:grpSpPr>
          <a:xfrm>
            <a:off x="8021806" y="1880176"/>
            <a:ext cx="1585490" cy="2858381"/>
            <a:chOff x="296522" y="2374285"/>
            <a:chExt cx="1452773" cy="2619114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F5FC3447-2D3D-49DE-1D2A-4B8A138FE536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74" name="二等辺三角形 8">
                <a:extLst>
                  <a:ext uri="{FF2B5EF4-FFF2-40B4-BE49-F238E27FC236}">
                    <a16:creationId xmlns:a16="http://schemas.microsoft.com/office/drawing/2014/main" id="{2FDC6315-ED49-2DD2-993E-EEBD577A0EB0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二等辺三角形 8">
                <a:extLst>
                  <a:ext uri="{FF2B5EF4-FFF2-40B4-BE49-F238E27FC236}">
                    <a16:creationId xmlns:a16="http://schemas.microsoft.com/office/drawing/2014/main" id="{199774F6-DEC6-C8CF-6C4F-82926F3C78B7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7674DB1-7BDF-91BA-99E0-AF37BD72F5AF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72" name="二等辺三角形 8">
                <a:extLst>
                  <a:ext uri="{FF2B5EF4-FFF2-40B4-BE49-F238E27FC236}">
                    <a16:creationId xmlns:a16="http://schemas.microsoft.com/office/drawing/2014/main" id="{4DCC6A17-BE8A-FACA-D591-D831ABA2E80E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二等辺三角形 8">
                <a:extLst>
                  <a:ext uri="{FF2B5EF4-FFF2-40B4-BE49-F238E27FC236}">
                    <a16:creationId xmlns:a16="http://schemas.microsoft.com/office/drawing/2014/main" id="{35DD6DF8-61B1-CCB1-DE7F-3D89EAA9FF53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" name="四角形: 上の 2 つの角を丸める 145">
              <a:extLst>
                <a:ext uri="{FF2B5EF4-FFF2-40B4-BE49-F238E27FC236}">
                  <a16:creationId xmlns:a16="http://schemas.microsoft.com/office/drawing/2014/main" id="{4F1055ED-4961-0220-64F1-23E606F7C5EC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45">
              <a:extLst>
                <a:ext uri="{FF2B5EF4-FFF2-40B4-BE49-F238E27FC236}">
                  <a16:creationId xmlns:a16="http://schemas.microsoft.com/office/drawing/2014/main" id="{599AE488-C228-BEE4-4ADD-D87E96A47986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BBC55F2-9053-5337-C72D-7EDA95B5DFCD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5608961-7049-267D-3EC9-5C0D92337FFF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64CB5026-F184-F0F4-6B99-8D068EB4958C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A463454-9D81-20D1-058F-64A9A33DB3FD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19EDF83-8863-3D73-BDA4-255C07783A9C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EFEBFADF-E76D-991E-1EA0-6D18106C9626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8896EF1C-D218-8005-CC14-F09B940B49F3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84B226FA-91C1-7170-0264-0255AC7CD269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0DCF6BA2-64BC-40DB-B35A-3E5D46EDDB4A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842F6E9E-C996-5430-7C2A-C5EBA4FBBFA9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6237CFF2-A846-CC98-1784-0A8AF1F97531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6F4BF05F-2D1A-1105-2008-00ADF064D380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029612A-54D5-7C3E-CEC6-647CAC8A7BF5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2FA02F76-7B30-719B-4E7E-0A3A20D97D64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6206496-B502-A3C9-447E-2A12D958A3A7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0DE5D86A-4E95-D768-1D77-D3673293EDB0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1920D9C-E833-2415-C61E-88168BCAE54A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" name="フローチャート: 手作業 203">
              <a:extLst>
                <a:ext uri="{FF2B5EF4-FFF2-40B4-BE49-F238E27FC236}">
                  <a16:creationId xmlns:a16="http://schemas.microsoft.com/office/drawing/2014/main" id="{2BF6831E-111D-8573-A18F-9C872FE341BB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台形 691">
              <a:extLst>
                <a:ext uri="{FF2B5EF4-FFF2-40B4-BE49-F238E27FC236}">
                  <a16:creationId xmlns:a16="http://schemas.microsoft.com/office/drawing/2014/main" id="{594CF500-7A42-6F08-76B7-0C8FD407A1B7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9E14CDE-2AF9-89C1-6A65-FA098ACF329D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1F7182B1-82AA-F85C-AF67-C23D007D472D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80273B53-BF39-EC62-117B-7132934115E4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3D32397F-C045-FF5C-E84C-6EBCC3B6C3FF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8AD7DB22-3C9F-3D00-ED84-55EAEAD062EB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946D70C0-4363-9B56-EF14-2B4B68058A8B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B4564A5D-06E9-90CA-38BB-2440A2F9270F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600C887D-91FC-4D0B-E3A9-E718B5E2F90A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0EFB0421-F84D-9BB9-BB9C-E24B98103CD7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C7030AE4-BA6C-C8D5-0A60-526631A6A2CC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A88E480-110E-74A9-FF4C-91D4E458FABE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8EF5355-F8D3-97EE-6CC8-416E94CA6C6E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738CB6F0-F32F-4583-0221-B5C91BD6E1AD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D5817DA-4EC9-2DFF-D2C8-959051DD6F2B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7158805B-FC9E-D786-ECE6-8D95456ABCDB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E3648DC9-47A6-B5F0-A422-8239AC50C9F8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05BEE1BA-5B30-5DC2-8E57-688B19580200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40BBEB59-D82C-8C71-6BE4-3F7C0307AD1B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49" name="楕円 8">
                  <a:extLst>
                    <a:ext uri="{FF2B5EF4-FFF2-40B4-BE49-F238E27FC236}">
                      <a16:creationId xmlns:a16="http://schemas.microsoft.com/office/drawing/2014/main" id="{9C93598A-2E36-9DD6-CAA9-BEF84EF5A49F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EC5579A8-4C10-4984-732E-962E59599E5F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楕円 8">
                  <a:extLst>
                    <a:ext uri="{FF2B5EF4-FFF2-40B4-BE49-F238E27FC236}">
                      <a16:creationId xmlns:a16="http://schemas.microsoft.com/office/drawing/2014/main" id="{B278FFD7-B7A2-C10E-E8EC-C0BD9C877E06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050C82A-6CAA-896F-15F1-4C60D1A474C7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9AB08387-D44B-A733-ED13-726DE56F09D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0A449FB7-E437-4343-CC20-7C546363E5CE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ADC1657E-8A30-0B1F-4A4B-489C6AFF6921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81BAE324-89EA-1E49-F29C-9A4FCC8A0687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C58C3770-CC60-501C-8F6D-8DB1684CB371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30F21E85-7916-6F7B-AA90-58510135C592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1D89954-7AF1-74EA-6817-B400AEBE1EDC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3" name="フローチャート: 手作業 42">
                    <a:extLst>
                      <a:ext uri="{FF2B5EF4-FFF2-40B4-BE49-F238E27FC236}">
                        <a16:creationId xmlns:a16="http://schemas.microsoft.com/office/drawing/2014/main" id="{51F4732E-4A64-C919-CE53-28374BB37CB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" name="四角形: 角を丸くする 43">
                    <a:extLst>
                      <a:ext uri="{FF2B5EF4-FFF2-40B4-BE49-F238E27FC236}">
                        <a16:creationId xmlns:a16="http://schemas.microsoft.com/office/drawing/2014/main" id="{97701DAD-99BE-0143-B9AF-4A71FDAC56D0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591E764E-03C6-214B-0830-2BF3FAFFA94B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52A0887-1376-205E-4DE0-B55CB348FD4F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9E430F8E-6689-5584-958E-39D510DD70F0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1E737DBC-5854-49F0-23B7-243FAB7FDDB7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C022A5D8-C0ED-519D-5DD1-D72FFF4350A8}"/>
              </a:ext>
            </a:extLst>
          </p:cNvPr>
          <p:cNvSpPr txBox="1"/>
          <p:nvPr/>
        </p:nvSpPr>
        <p:spPr>
          <a:xfrm>
            <a:off x="371856" y="4988304"/>
            <a:ext cx="9162288" cy="65092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悪質な場合は警察に即通報します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5E98209D-1BCB-08AD-2F8E-E58D6823CB36}"/>
              </a:ext>
            </a:extLst>
          </p:cNvPr>
          <p:cNvSpPr txBox="1"/>
          <p:nvPr/>
        </p:nvSpPr>
        <p:spPr>
          <a:xfrm>
            <a:off x="371856" y="2026423"/>
            <a:ext cx="7461464" cy="267590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セールス・宗教勧誘・訪問販売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または、それに類いするものは</a:t>
            </a: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rgbClr val="002060"/>
                </a:solidFill>
                <a:effectLst/>
              </a:rPr>
              <a:t>すべてお断りします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146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351F3C8F-79EF-7995-1062-C5107E221575}"/>
              </a:ext>
            </a:extLst>
          </p:cNvPr>
          <p:cNvGrpSpPr/>
          <p:nvPr/>
        </p:nvGrpSpPr>
        <p:grpSpPr>
          <a:xfrm>
            <a:off x="496685" y="549347"/>
            <a:ext cx="6169773" cy="1728006"/>
            <a:chOff x="496686" y="350844"/>
            <a:chExt cx="4456314" cy="1248107"/>
          </a:xfrm>
        </p:grpSpPr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F63FEB7C-5077-1255-8D35-95F574692336}"/>
                </a:ext>
              </a:extLst>
            </p:cNvPr>
            <p:cNvSpPr txBox="1"/>
            <p:nvPr/>
          </p:nvSpPr>
          <p:spPr>
            <a:xfrm>
              <a:off x="2071755" y="375414"/>
              <a:ext cx="2881245" cy="119896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警告</a:t>
              </a:r>
              <a:endParaRPr lang="en-US" altLang="zh-TW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97EABB3-F8FE-7334-3A7E-7D53E498BDEB}"/>
                </a:ext>
              </a:extLst>
            </p:cNvPr>
            <p:cNvGrpSpPr/>
            <p:nvPr/>
          </p:nvGrpSpPr>
          <p:grpSpPr>
            <a:xfrm>
              <a:off x="496686" y="350844"/>
              <a:ext cx="1419502" cy="1248107"/>
              <a:chOff x="11754773" y="2692064"/>
              <a:chExt cx="1571690" cy="1381921"/>
            </a:xfrm>
          </p:grpSpPr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4DB499CC-5C01-EC3B-5CAB-D5CE56B53696}"/>
                  </a:ext>
                </a:extLst>
              </p:cNvPr>
              <p:cNvGrpSpPr/>
              <p:nvPr/>
            </p:nvGrpSpPr>
            <p:grpSpPr>
              <a:xfrm>
                <a:off x="11754773" y="2692064"/>
                <a:ext cx="1571690" cy="1381921"/>
                <a:chOff x="6009033" y="774364"/>
                <a:chExt cx="1571690" cy="1381921"/>
              </a:xfrm>
            </p:grpSpPr>
            <p:sp>
              <p:nvSpPr>
                <p:cNvPr id="18" name="フリーフォーム 367">
                  <a:extLst>
                    <a:ext uri="{FF2B5EF4-FFF2-40B4-BE49-F238E27FC236}">
                      <a16:creationId xmlns:a16="http://schemas.microsoft.com/office/drawing/2014/main" id="{A5616747-0FE2-46F3-763A-B6D004FF89C6}"/>
                    </a:ext>
                  </a:extLst>
                </p:cNvPr>
                <p:cNvSpPr/>
                <p:nvPr/>
              </p:nvSpPr>
              <p:spPr bwMode="auto">
                <a:xfrm>
                  <a:off x="6009033" y="774364"/>
                  <a:ext cx="1571690" cy="1381921"/>
                </a:xfrm>
                <a:custGeom>
                  <a:avLst/>
                  <a:gdLst>
                    <a:gd name="connsiteX0" fmla="*/ 1323896 w 2614619"/>
                    <a:gd name="connsiteY0" fmla="*/ 0 h 2298923"/>
                    <a:gd name="connsiteX1" fmla="*/ 1326224 w 2614619"/>
                    <a:gd name="connsiteY1" fmla="*/ 783 h 2298923"/>
                    <a:gd name="connsiteX2" fmla="*/ 1334005 w 2614619"/>
                    <a:gd name="connsiteY2" fmla="*/ 952 h 2298923"/>
                    <a:gd name="connsiteX3" fmla="*/ 1440190 w 2614619"/>
                    <a:gd name="connsiteY3" fmla="*/ 74619 h 2298923"/>
                    <a:gd name="connsiteX4" fmla="*/ 2593853 w 2614619"/>
                    <a:gd name="connsiteY4" fmla="*/ 2072823 h 2298923"/>
                    <a:gd name="connsiteX5" fmla="*/ 2594443 w 2614619"/>
                    <a:gd name="connsiteY5" fmla="*/ 2074577 h 2298923"/>
                    <a:gd name="connsiteX6" fmla="*/ 2602715 w 2614619"/>
                    <a:gd name="connsiteY6" fmla="*/ 2086846 h 2298923"/>
                    <a:gd name="connsiteX7" fmla="*/ 2608945 w 2614619"/>
                    <a:gd name="connsiteY7" fmla="*/ 2117703 h 2298923"/>
                    <a:gd name="connsiteX8" fmla="*/ 2613026 w 2614619"/>
                    <a:gd name="connsiteY8" fmla="*/ 2129839 h 2298923"/>
                    <a:gd name="connsiteX9" fmla="*/ 2612607 w 2614619"/>
                    <a:gd name="connsiteY9" fmla="*/ 2135842 h 2298923"/>
                    <a:gd name="connsiteX10" fmla="*/ 2614619 w 2614619"/>
                    <a:gd name="connsiteY10" fmla="*/ 2145809 h 2298923"/>
                    <a:gd name="connsiteX11" fmla="*/ 2610484 w 2614619"/>
                    <a:gd name="connsiteY11" fmla="*/ 2166293 h 2298923"/>
                    <a:gd name="connsiteX12" fmla="*/ 2608986 w 2614619"/>
                    <a:gd name="connsiteY12" fmla="*/ 2187770 h 2298923"/>
                    <a:gd name="connsiteX13" fmla="*/ 2604145 w 2614619"/>
                    <a:gd name="connsiteY13" fmla="*/ 2197691 h 2298923"/>
                    <a:gd name="connsiteX14" fmla="*/ 2602715 w 2614619"/>
                    <a:gd name="connsiteY14" fmla="*/ 2204773 h 2298923"/>
                    <a:gd name="connsiteX15" fmla="*/ 2595381 w 2614619"/>
                    <a:gd name="connsiteY15" fmla="*/ 2215650 h 2298923"/>
                    <a:gd name="connsiteX16" fmla="*/ 2583519 w 2614619"/>
                    <a:gd name="connsiteY16" fmla="*/ 2239960 h 2298923"/>
                    <a:gd name="connsiteX17" fmla="*/ 2572348 w 2614619"/>
                    <a:gd name="connsiteY17" fmla="*/ 2249813 h 2298923"/>
                    <a:gd name="connsiteX18" fmla="*/ 2570251 w 2614619"/>
                    <a:gd name="connsiteY18" fmla="*/ 2252923 h 2298923"/>
                    <a:gd name="connsiteX19" fmla="*/ 2564186 w 2614619"/>
                    <a:gd name="connsiteY19" fmla="*/ 2257013 h 2298923"/>
                    <a:gd name="connsiteX20" fmla="*/ 2538407 w 2614619"/>
                    <a:gd name="connsiteY20" fmla="*/ 2279751 h 2298923"/>
                    <a:gd name="connsiteX21" fmla="*/ 2522553 w 2614619"/>
                    <a:gd name="connsiteY21" fmla="*/ 2285082 h 2298923"/>
                    <a:gd name="connsiteX22" fmla="*/ 2522101 w 2614619"/>
                    <a:gd name="connsiteY22" fmla="*/ 2285387 h 2298923"/>
                    <a:gd name="connsiteX23" fmla="*/ 2520963 w 2614619"/>
                    <a:gd name="connsiteY23" fmla="*/ 2285617 h 2298923"/>
                    <a:gd name="connsiteX24" fmla="*/ 2481391 w 2614619"/>
                    <a:gd name="connsiteY24" fmla="*/ 2298923 h 2298923"/>
                    <a:gd name="connsiteX25" fmla="*/ 2457983 w 2614619"/>
                    <a:gd name="connsiteY25" fmla="*/ 2297291 h 2298923"/>
                    <a:gd name="connsiteX26" fmla="*/ 156176 w 2614619"/>
                    <a:gd name="connsiteY26" fmla="*/ 2297291 h 2298923"/>
                    <a:gd name="connsiteX27" fmla="*/ 132783 w 2614619"/>
                    <a:gd name="connsiteY27" fmla="*/ 2298922 h 2298923"/>
                    <a:gd name="connsiteX28" fmla="*/ 75767 w 2614619"/>
                    <a:gd name="connsiteY28" fmla="*/ 2279750 h 2298923"/>
                    <a:gd name="connsiteX29" fmla="*/ 20320 w 2614619"/>
                    <a:gd name="connsiteY29" fmla="*/ 2072822 h 2298923"/>
                    <a:gd name="connsiteX30" fmla="*/ 1173983 w 2614619"/>
                    <a:gd name="connsiteY30" fmla="*/ 74618 h 2298923"/>
                    <a:gd name="connsiteX31" fmla="*/ 1213774 w 2614619"/>
                    <a:gd name="connsiteY31" fmla="*/ 29507 h 2298923"/>
                    <a:gd name="connsiteX32" fmla="*/ 1231171 w 2614619"/>
                    <a:gd name="connsiteY32" fmla="*/ 21018 h 2298923"/>
                    <a:gd name="connsiteX33" fmla="*/ 1233262 w 2614619"/>
                    <a:gd name="connsiteY33" fmla="*/ 19173 h 2298923"/>
                    <a:gd name="connsiteX34" fmla="*/ 1238694 w 2614619"/>
                    <a:gd name="connsiteY34" fmla="*/ 17347 h 2298923"/>
                    <a:gd name="connsiteX35" fmla="*/ 1265964 w 2614619"/>
                    <a:gd name="connsiteY35" fmla="*/ 4039 h 2298923"/>
                    <a:gd name="connsiteX36" fmla="*/ 1281487 w 2614619"/>
                    <a:gd name="connsiteY36" fmla="*/ 2957 h 2298923"/>
                    <a:gd name="connsiteX37" fmla="*/ 1290278 w 2614619"/>
                    <a:gd name="connsiteY37" fmla="*/ 1 h 2298923"/>
                    <a:gd name="connsiteX38" fmla="*/ 1315892 w 2614619"/>
                    <a:gd name="connsiteY38" fmla="*/ 558 h 2298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2614619" h="2298923">
                      <a:moveTo>
                        <a:pt x="1323896" y="0"/>
                      </a:moveTo>
                      <a:lnTo>
                        <a:pt x="1326224" y="783"/>
                      </a:lnTo>
                      <a:lnTo>
                        <a:pt x="1334005" y="952"/>
                      </a:lnTo>
                      <a:cubicBezTo>
                        <a:pt x="1377053" y="8180"/>
                        <a:pt x="1416660" y="33865"/>
                        <a:pt x="1440190" y="74619"/>
                      </a:cubicBezTo>
                      <a:lnTo>
                        <a:pt x="2593853" y="2072823"/>
                      </a:lnTo>
                      <a:lnTo>
                        <a:pt x="2594443" y="2074577"/>
                      </a:lnTo>
                      <a:lnTo>
                        <a:pt x="2602715" y="2086846"/>
                      </a:lnTo>
                      <a:lnTo>
                        <a:pt x="2608945" y="2117703"/>
                      </a:lnTo>
                      <a:lnTo>
                        <a:pt x="2613026" y="2129839"/>
                      </a:lnTo>
                      <a:lnTo>
                        <a:pt x="2612607" y="2135842"/>
                      </a:lnTo>
                      <a:lnTo>
                        <a:pt x="2614619" y="2145809"/>
                      </a:lnTo>
                      <a:lnTo>
                        <a:pt x="2610484" y="2166293"/>
                      </a:lnTo>
                      <a:lnTo>
                        <a:pt x="2608986" y="2187770"/>
                      </a:lnTo>
                      <a:lnTo>
                        <a:pt x="2604145" y="2197691"/>
                      </a:lnTo>
                      <a:lnTo>
                        <a:pt x="2602715" y="2204773"/>
                      </a:lnTo>
                      <a:lnTo>
                        <a:pt x="2595381" y="2215650"/>
                      </a:lnTo>
                      <a:lnTo>
                        <a:pt x="2583519" y="2239960"/>
                      </a:lnTo>
                      <a:lnTo>
                        <a:pt x="2572348" y="2249813"/>
                      </a:lnTo>
                      <a:lnTo>
                        <a:pt x="2570251" y="2252923"/>
                      </a:lnTo>
                      <a:lnTo>
                        <a:pt x="2564186" y="2257013"/>
                      </a:lnTo>
                      <a:lnTo>
                        <a:pt x="2538407" y="2279751"/>
                      </a:lnTo>
                      <a:lnTo>
                        <a:pt x="2522553" y="2285082"/>
                      </a:lnTo>
                      <a:lnTo>
                        <a:pt x="2522101" y="2285387"/>
                      </a:lnTo>
                      <a:lnTo>
                        <a:pt x="2520963" y="2285617"/>
                      </a:lnTo>
                      <a:lnTo>
                        <a:pt x="2481391" y="2298923"/>
                      </a:lnTo>
                      <a:lnTo>
                        <a:pt x="2457983" y="2297291"/>
                      </a:lnTo>
                      <a:lnTo>
                        <a:pt x="156176" y="2297291"/>
                      </a:lnTo>
                      <a:lnTo>
                        <a:pt x="132783" y="2298922"/>
                      </a:lnTo>
                      <a:cubicBezTo>
                        <a:pt x="113255" y="2296499"/>
                        <a:pt x="93880" y="2290207"/>
                        <a:pt x="75767" y="2279750"/>
                      </a:cubicBezTo>
                      <a:cubicBezTo>
                        <a:pt x="3314" y="2237919"/>
                        <a:pt x="-21511" y="2145274"/>
                        <a:pt x="20320" y="2072822"/>
                      </a:cubicBezTo>
                      <a:lnTo>
                        <a:pt x="1173983" y="74618"/>
                      </a:lnTo>
                      <a:cubicBezTo>
                        <a:pt x="1184441" y="56505"/>
                        <a:pt x="1198074" y="41369"/>
                        <a:pt x="1213774" y="29507"/>
                      </a:cubicBezTo>
                      <a:lnTo>
                        <a:pt x="1231171" y="21018"/>
                      </a:lnTo>
                      <a:lnTo>
                        <a:pt x="1233262" y="19173"/>
                      </a:lnTo>
                      <a:lnTo>
                        <a:pt x="1238694" y="17347"/>
                      </a:lnTo>
                      <a:lnTo>
                        <a:pt x="1265964" y="4039"/>
                      </a:lnTo>
                      <a:lnTo>
                        <a:pt x="1281487" y="2957"/>
                      </a:lnTo>
                      <a:lnTo>
                        <a:pt x="1290278" y="1"/>
                      </a:lnTo>
                      <a:lnTo>
                        <a:pt x="1315892" y="55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" name="二等辺三角形 18">
                  <a:extLst>
                    <a:ext uri="{FF2B5EF4-FFF2-40B4-BE49-F238E27FC236}">
                      <a16:creationId xmlns:a16="http://schemas.microsoft.com/office/drawing/2014/main" id="{E0025CF0-2D40-A789-FBAE-69C524DD545B}"/>
                    </a:ext>
                  </a:extLst>
                </p:cNvPr>
                <p:cNvSpPr/>
                <p:nvPr/>
              </p:nvSpPr>
              <p:spPr bwMode="auto">
                <a:xfrm>
                  <a:off x="6104454" y="878945"/>
                  <a:ext cx="1380840" cy="1190379"/>
                </a:xfrm>
                <a:prstGeom prst="triangl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2F637E7-FE24-61ED-D887-E9CCA451FF9B}"/>
                  </a:ext>
                </a:extLst>
              </p:cNvPr>
              <p:cNvSpPr/>
              <p:nvPr/>
            </p:nvSpPr>
            <p:spPr bwMode="auto">
              <a:xfrm>
                <a:off x="12388722" y="3024859"/>
                <a:ext cx="303792" cy="915150"/>
              </a:xfrm>
              <a:custGeom>
                <a:avLst/>
                <a:gdLst>
                  <a:gd name="connsiteX0" fmla="*/ 170840 w 341680"/>
                  <a:gd name="connsiteY0" fmla="*/ 863805 h 1029287"/>
                  <a:gd name="connsiteX1" fmla="*/ 253582 w 341680"/>
                  <a:gd name="connsiteY1" fmla="*/ 946546 h 1029287"/>
                  <a:gd name="connsiteX2" fmla="*/ 170840 w 341680"/>
                  <a:gd name="connsiteY2" fmla="*/ 1029287 h 1029287"/>
                  <a:gd name="connsiteX3" fmla="*/ 88098 w 341680"/>
                  <a:gd name="connsiteY3" fmla="*/ 946546 h 1029287"/>
                  <a:gd name="connsiteX4" fmla="*/ 170840 w 341680"/>
                  <a:gd name="connsiteY4" fmla="*/ 863805 h 1029287"/>
                  <a:gd name="connsiteX5" fmla="*/ 170840 w 341680"/>
                  <a:gd name="connsiteY5" fmla="*/ 0 h 1029287"/>
                  <a:gd name="connsiteX6" fmla="*/ 341680 w 341680"/>
                  <a:gd name="connsiteY6" fmla="*/ 170838 h 1029287"/>
                  <a:gd name="connsiteX7" fmla="*/ 328254 w 341680"/>
                  <a:gd name="connsiteY7" fmla="*/ 237336 h 1029287"/>
                  <a:gd name="connsiteX8" fmla="*/ 170840 w 341680"/>
                  <a:gd name="connsiteY8" fmla="*/ 797127 h 1029287"/>
                  <a:gd name="connsiteX9" fmla="*/ 13426 w 341680"/>
                  <a:gd name="connsiteY9" fmla="*/ 237336 h 1029287"/>
                  <a:gd name="connsiteX10" fmla="*/ 0 w 341680"/>
                  <a:gd name="connsiteY10" fmla="*/ 170838 h 1029287"/>
                  <a:gd name="connsiteX11" fmla="*/ 170840 w 341680"/>
                  <a:gd name="connsiteY11" fmla="*/ 0 h 1029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1680" h="1029287">
                    <a:moveTo>
                      <a:pt x="170840" y="863805"/>
                    </a:moveTo>
                    <a:cubicBezTo>
                      <a:pt x="216537" y="863805"/>
                      <a:pt x="253582" y="900849"/>
                      <a:pt x="253582" y="946546"/>
                    </a:cubicBezTo>
                    <a:cubicBezTo>
                      <a:pt x="253582" y="992243"/>
                      <a:pt x="216537" y="1029287"/>
                      <a:pt x="170840" y="1029287"/>
                    </a:cubicBezTo>
                    <a:cubicBezTo>
                      <a:pt x="125143" y="1029287"/>
                      <a:pt x="88098" y="992243"/>
                      <a:pt x="88098" y="946546"/>
                    </a:cubicBezTo>
                    <a:cubicBezTo>
                      <a:pt x="88098" y="900849"/>
                      <a:pt x="125143" y="863805"/>
                      <a:pt x="170840" y="863805"/>
                    </a:cubicBezTo>
                    <a:close/>
                    <a:moveTo>
                      <a:pt x="170840" y="0"/>
                    </a:moveTo>
                    <a:cubicBezTo>
                      <a:pt x="265192" y="0"/>
                      <a:pt x="341680" y="76487"/>
                      <a:pt x="341680" y="170838"/>
                    </a:cubicBezTo>
                    <a:cubicBezTo>
                      <a:pt x="341680" y="194426"/>
                      <a:pt x="336899" y="216897"/>
                      <a:pt x="328254" y="237336"/>
                    </a:cubicBezTo>
                    <a:lnTo>
                      <a:pt x="170840" y="797127"/>
                    </a:lnTo>
                    <a:lnTo>
                      <a:pt x="13426" y="237336"/>
                    </a:lnTo>
                    <a:cubicBezTo>
                      <a:pt x="4781" y="216897"/>
                      <a:pt x="0" y="194426"/>
                      <a:pt x="0" y="170838"/>
                    </a:cubicBezTo>
                    <a:cubicBezTo>
                      <a:pt x="0" y="76487"/>
                      <a:pt x="76488" y="0"/>
                      <a:pt x="170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00C274C-3F08-3BFB-41F8-11AEA4C2828E}"/>
              </a:ext>
            </a:extLst>
          </p:cNvPr>
          <p:cNvSpPr txBox="1"/>
          <p:nvPr/>
        </p:nvSpPr>
        <p:spPr>
          <a:xfrm>
            <a:off x="244018" y="2750355"/>
            <a:ext cx="941796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セールス・宗教勧誘・訪問販売</a:t>
            </a: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または、それに類いするものは</a:t>
            </a:r>
          </a:p>
          <a:p>
            <a:pPr algn="ctr"/>
            <a:r>
              <a:rPr kumimoji="1"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すべてお断りします</a:t>
            </a:r>
          </a:p>
          <a:p>
            <a:pPr algn="ctr"/>
            <a:r>
              <a:rPr kumimoji="1" lang="ja-JP" altLang="en-US" sz="4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悪質な場合は警察に即通報します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FC18199-0C12-3ABA-21C8-764FDD771EEC}"/>
              </a:ext>
            </a:extLst>
          </p:cNvPr>
          <p:cNvSpPr txBox="1"/>
          <p:nvPr/>
        </p:nvSpPr>
        <p:spPr>
          <a:xfrm>
            <a:off x="391559" y="5921133"/>
            <a:ext cx="8956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◆当方は特定商取引法を認識しております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896BC90B-E7C4-58D1-D3F8-9BD25024EE14}"/>
              </a:ext>
            </a:extLst>
          </p:cNvPr>
          <p:cNvGrpSpPr/>
          <p:nvPr/>
        </p:nvGrpSpPr>
        <p:grpSpPr>
          <a:xfrm>
            <a:off x="7005614" y="401356"/>
            <a:ext cx="2533553" cy="1963479"/>
            <a:chOff x="6895428" y="4529303"/>
            <a:chExt cx="2767323" cy="214464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A4405F8A-4ED0-03D3-4F9D-13319D4421DC}"/>
                </a:ext>
              </a:extLst>
            </p:cNvPr>
            <p:cNvGrpSpPr/>
            <p:nvPr/>
          </p:nvGrpSpPr>
          <p:grpSpPr>
            <a:xfrm>
              <a:off x="7444706" y="4543803"/>
              <a:ext cx="1676715" cy="2076089"/>
              <a:chOff x="7353885" y="3458737"/>
              <a:chExt cx="2029291" cy="2512645"/>
            </a:xfrm>
          </p:grpSpPr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3A67BA82-A77B-A659-8080-4A4CED54A431}"/>
                  </a:ext>
                </a:extLst>
              </p:cNvPr>
              <p:cNvSpPr/>
              <p:nvPr/>
            </p:nvSpPr>
            <p:spPr bwMode="auto">
              <a:xfrm>
                <a:off x="7413470" y="3458737"/>
                <a:ext cx="1901218" cy="1837163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3F1C08A3-FE2E-A11F-FECA-9774FB2AE524}"/>
                  </a:ext>
                </a:extLst>
              </p:cNvPr>
              <p:cNvGrpSpPr/>
              <p:nvPr/>
            </p:nvGrpSpPr>
            <p:grpSpPr>
              <a:xfrm>
                <a:off x="7648187" y="5219178"/>
                <a:ext cx="1422243" cy="752204"/>
                <a:chOff x="7462642" y="5229200"/>
                <a:chExt cx="1793334" cy="948469"/>
              </a:xfrm>
            </p:grpSpPr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BCBF3204-E983-3319-F5D2-52BCA26AEDA8}"/>
                    </a:ext>
                  </a:extLst>
                </p:cNvPr>
                <p:cNvSpPr/>
                <p:nvPr/>
              </p:nvSpPr>
              <p:spPr bwMode="auto">
                <a:xfrm>
                  <a:off x="8099051" y="5229200"/>
                  <a:ext cx="520514" cy="353196"/>
                </a:xfrm>
                <a:prstGeom prst="trapezoid">
                  <a:avLst>
                    <a:gd name="adj" fmla="val 16791"/>
                  </a:avLst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163">
                  <a:extLst>
                    <a:ext uri="{FF2B5EF4-FFF2-40B4-BE49-F238E27FC236}">
                      <a16:creationId xmlns:a16="http://schemas.microsoft.com/office/drawing/2014/main" id="{68FA4649-C821-8DEE-BA63-CB8B708C797B}"/>
                    </a:ext>
                  </a:extLst>
                </p:cNvPr>
                <p:cNvSpPr/>
                <p:nvPr/>
              </p:nvSpPr>
              <p:spPr bwMode="auto">
                <a:xfrm>
                  <a:off x="7462642" y="5461011"/>
                  <a:ext cx="1793334" cy="716658"/>
                </a:xfrm>
                <a:custGeom>
                  <a:avLst/>
                  <a:gdLst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3998 w 1427996"/>
                    <a:gd name="connsiteY3" fmla="*/ 85874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  <a:gd name="connsiteX0" fmla="*/ 292167 w 1427996"/>
                    <a:gd name="connsiteY0" fmla="*/ 0 h 716658"/>
                    <a:gd name="connsiteX1" fmla="*/ 474723 w 1427996"/>
                    <a:gd name="connsiteY1" fmla="*/ 0 h 716658"/>
                    <a:gd name="connsiteX2" fmla="*/ 529969 w 1427996"/>
                    <a:gd name="connsiteY2" fmla="*/ 44488 h 716658"/>
                    <a:gd name="connsiteX3" fmla="*/ 715903 w 1427996"/>
                    <a:gd name="connsiteY3" fmla="*/ 72539 h 716658"/>
                    <a:gd name="connsiteX4" fmla="*/ 898028 w 1427996"/>
                    <a:gd name="connsiteY4" fmla="*/ 44488 h 716658"/>
                    <a:gd name="connsiteX5" fmla="*/ 953273 w 1427996"/>
                    <a:gd name="connsiteY5" fmla="*/ 0 h 716658"/>
                    <a:gd name="connsiteX6" fmla="*/ 1135829 w 1427996"/>
                    <a:gd name="connsiteY6" fmla="*/ 0 h 716658"/>
                    <a:gd name="connsiteX7" fmla="*/ 1427996 w 1427996"/>
                    <a:gd name="connsiteY7" fmla="*/ 292167 h 716658"/>
                    <a:gd name="connsiteX8" fmla="*/ 1427996 w 1427996"/>
                    <a:gd name="connsiteY8" fmla="*/ 716658 h 716658"/>
                    <a:gd name="connsiteX9" fmla="*/ 0 w 1427996"/>
                    <a:gd name="connsiteY9" fmla="*/ 716658 h 716658"/>
                    <a:gd name="connsiteX10" fmla="*/ 0 w 1427996"/>
                    <a:gd name="connsiteY10" fmla="*/ 292167 h 716658"/>
                    <a:gd name="connsiteX11" fmla="*/ 292167 w 1427996"/>
                    <a:gd name="connsiteY11" fmla="*/ 0 h 716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27996" h="716658">
                      <a:moveTo>
                        <a:pt x="292167" y="0"/>
                      </a:moveTo>
                      <a:lnTo>
                        <a:pt x="474723" y="0"/>
                      </a:lnTo>
                      <a:lnTo>
                        <a:pt x="529969" y="44488"/>
                      </a:lnTo>
                      <a:cubicBezTo>
                        <a:pt x="577066" y="70059"/>
                        <a:pt x="644035" y="72539"/>
                        <a:pt x="715903" y="72539"/>
                      </a:cubicBezTo>
                      <a:cubicBezTo>
                        <a:pt x="787771" y="72539"/>
                        <a:pt x="850931" y="70059"/>
                        <a:pt x="898028" y="44488"/>
                      </a:cubicBezTo>
                      <a:lnTo>
                        <a:pt x="953273" y="0"/>
                      </a:lnTo>
                      <a:lnTo>
                        <a:pt x="1135829" y="0"/>
                      </a:lnTo>
                      <a:cubicBezTo>
                        <a:pt x="1297188" y="0"/>
                        <a:pt x="1427996" y="130808"/>
                        <a:pt x="1427996" y="292167"/>
                      </a:cubicBezTo>
                      <a:lnTo>
                        <a:pt x="1427996" y="716658"/>
                      </a:lnTo>
                      <a:lnTo>
                        <a:pt x="0" y="716658"/>
                      </a:lnTo>
                      <a:lnTo>
                        <a:pt x="0" y="292167"/>
                      </a:lnTo>
                      <a:cubicBezTo>
                        <a:pt x="0" y="130808"/>
                        <a:pt x="130808" y="0"/>
                        <a:pt x="292167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9605F55-7C09-4366-068B-6143725B3FF2}"/>
                  </a:ext>
                </a:extLst>
              </p:cNvPr>
              <p:cNvSpPr/>
              <p:nvPr/>
            </p:nvSpPr>
            <p:spPr bwMode="auto">
              <a:xfrm rot="20700000">
                <a:off x="7353885" y="4359989"/>
                <a:ext cx="428752" cy="54304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B5BCC2C4-CE49-7492-658B-13536992B7D2}"/>
                  </a:ext>
                </a:extLst>
              </p:cNvPr>
              <p:cNvSpPr/>
              <p:nvPr/>
            </p:nvSpPr>
            <p:spPr bwMode="auto">
              <a:xfrm rot="20700000">
                <a:off x="7440410" y="4469578"/>
                <a:ext cx="255702" cy="323860"/>
              </a:xfrm>
              <a:prstGeom prst="ellipse">
                <a:avLst/>
              </a:pr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0F8B3A61-08FA-C8C4-B79D-67B24EB8A41F}"/>
                  </a:ext>
                </a:extLst>
              </p:cNvPr>
              <p:cNvSpPr/>
              <p:nvPr/>
            </p:nvSpPr>
            <p:spPr bwMode="auto">
              <a:xfrm rot="900000" flipH="1">
                <a:off x="8954424" y="4359988"/>
                <a:ext cx="428752" cy="54304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C313F1AD-D2FA-95CA-14BE-AF0BE87627FE}"/>
                  </a:ext>
                </a:extLst>
              </p:cNvPr>
              <p:cNvSpPr/>
              <p:nvPr/>
            </p:nvSpPr>
            <p:spPr bwMode="auto">
              <a:xfrm rot="900000" flipH="1">
                <a:off x="9040948" y="4469577"/>
                <a:ext cx="255702" cy="323860"/>
              </a:xfrm>
              <a:prstGeom prst="ellipse">
                <a:avLst/>
              </a:pr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811572B6-B904-4949-9925-F4915F8347E6}"/>
                  </a:ext>
                </a:extLst>
              </p:cNvPr>
              <p:cNvSpPr/>
              <p:nvPr/>
            </p:nvSpPr>
            <p:spPr bwMode="auto">
              <a:xfrm>
                <a:off x="7535379" y="3671351"/>
                <a:ext cx="1647859" cy="1647859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706FDFA-BD0D-2131-D418-06FE320E4D68}"/>
                </a:ext>
              </a:extLst>
            </p:cNvPr>
            <p:cNvGrpSpPr/>
            <p:nvPr/>
          </p:nvGrpSpPr>
          <p:grpSpPr>
            <a:xfrm>
              <a:off x="7711417" y="5125653"/>
              <a:ext cx="1120775" cy="886512"/>
              <a:chOff x="3354076" y="5139748"/>
              <a:chExt cx="1120775" cy="886512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720117F6-14FF-CBF7-AD84-955DE6FBEFE7}"/>
                  </a:ext>
                </a:extLst>
              </p:cNvPr>
              <p:cNvGrpSpPr/>
              <p:nvPr/>
            </p:nvGrpSpPr>
            <p:grpSpPr>
              <a:xfrm>
                <a:off x="3354076" y="5139748"/>
                <a:ext cx="1120775" cy="886512"/>
                <a:chOff x="3354076" y="5139748"/>
                <a:chExt cx="1120775" cy="886512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052575C3-0C6C-F178-D7CB-915F0F497806}"/>
                    </a:ext>
                  </a:extLst>
                </p:cNvPr>
                <p:cNvSpPr/>
                <p:nvPr/>
              </p:nvSpPr>
              <p:spPr bwMode="auto">
                <a:xfrm>
                  <a:off x="3354076" y="5139748"/>
                  <a:ext cx="431800" cy="4318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D5C0C91-A5C4-0496-82C5-27B5C32EC85F}"/>
                    </a:ext>
                  </a:extLst>
                </p:cNvPr>
                <p:cNvSpPr/>
                <p:nvPr/>
              </p:nvSpPr>
              <p:spPr bwMode="auto">
                <a:xfrm>
                  <a:off x="4043051" y="5139748"/>
                  <a:ext cx="431800" cy="431800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795ADCB7-7186-AEE4-AAD5-0F14BE401FF8}"/>
                    </a:ext>
                  </a:extLst>
                </p:cNvPr>
                <p:cNvSpPr/>
                <p:nvPr/>
              </p:nvSpPr>
              <p:spPr bwMode="auto">
                <a:xfrm>
                  <a:off x="3632880" y="5708650"/>
                  <a:ext cx="536534" cy="317610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22730865-3A20-F859-7A5A-DE497FEA5608}"/>
                    </a:ext>
                  </a:extLst>
                </p:cNvPr>
                <p:cNvSpPr/>
                <p:nvPr/>
              </p:nvSpPr>
              <p:spPr bwMode="auto">
                <a:xfrm>
                  <a:off x="3684443" y="5899150"/>
                  <a:ext cx="426894" cy="127110"/>
                </a:xfrm>
                <a:custGeom>
                  <a:avLst/>
                  <a:gdLst>
                    <a:gd name="connsiteX0" fmla="*/ 213447 w 426894"/>
                    <a:gd name="connsiteY0" fmla="*/ 0 h 127110"/>
                    <a:gd name="connsiteX1" fmla="*/ 403141 w 426894"/>
                    <a:gd name="connsiteY1" fmla="*/ 46513 h 127110"/>
                    <a:gd name="connsiteX2" fmla="*/ 426894 w 426894"/>
                    <a:gd name="connsiteY2" fmla="*/ 63555 h 127110"/>
                    <a:gd name="connsiteX3" fmla="*/ 403141 w 426894"/>
                    <a:gd name="connsiteY3" fmla="*/ 80598 h 127110"/>
                    <a:gd name="connsiteX4" fmla="*/ 213447 w 426894"/>
                    <a:gd name="connsiteY4" fmla="*/ 127110 h 127110"/>
                    <a:gd name="connsiteX5" fmla="*/ 23754 w 426894"/>
                    <a:gd name="connsiteY5" fmla="*/ 80598 h 127110"/>
                    <a:gd name="connsiteX6" fmla="*/ 0 w 426894"/>
                    <a:gd name="connsiteY6" fmla="*/ 63555 h 127110"/>
                    <a:gd name="connsiteX7" fmla="*/ 23754 w 426894"/>
                    <a:gd name="connsiteY7" fmla="*/ 46513 h 127110"/>
                    <a:gd name="connsiteX8" fmla="*/ 213447 w 426894"/>
                    <a:gd name="connsiteY8" fmla="*/ 0 h 127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894" h="127110">
                      <a:moveTo>
                        <a:pt x="213447" y="0"/>
                      </a:moveTo>
                      <a:cubicBezTo>
                        <a:pt x="287527" y="0"/>
                        <a:pt x="354594" y="17775"/>
                        <a:pt x="403141" y="46513"/>
                      </a:cubicBezTo>
                      <a:lnTo>
                        <a:pt x="426894" y="63555"/>
                      </a:lnTo>
                      <a:lnTo>
                        <a:pt x="403141" y="80598"/>
                      </a:lnTo>
                      <a:cubicBezTo>
                        <a:pt x="354594" y="109336"/>
                        <a:pt x="287527" y="127110"/>
                        <a:pt x="213447" y="127110"/>
                      </a:cubicBezTo>
                      <a:cubicBezTo>
                        <a:pt x="139367" y="127110"/>
                        <a:pt x="72300" y="109336"/>
                        <a:pt x="23754" y="80598"/>
                      </a:cubicBezTo>
                      <a:lnTo>
                        <a:pt x="0" y="63555"/>
                      </a:lnTo>
                      <a:lnTo>
                        <a:pt x="23754" y="46513"/>
                      </a:lnTo>
                      <a:cubicBezTo>
                        <a:pt x="72300" y="17775"/>
                        <a:pt x="139367" y="0"/>
                        <a:pt x="213447" y="0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4AE90CEC-47C3-6FCC-4A38-15005AF636B2}"/>
                    </a:ext>
                  </a:extLst>
                </p:cNvPr>
                <p:cNvSpPr/>
                <p:nvPr/>
              </p:nvSpPr>
              <p:spPr bwMode="auto">
                <a:xfrm>
                  <a:off x="3480418" y="5260817"/>
                  <a:ext cx="179116" cy="17911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7A8A617B-DF44-C453-6052-C0E61F802FDE}"/>
                    </a:ext>
                  </a:extLst>
                </p:cNvPr>
                <p:cNvSpPr/>
                <p:nvPr/>
              </p:nvSpPr>
              <p:spPr bwMode="auto">
                <a:xfrm>
                  <a:off x="4169393" y="5260817"/>
                  <a:ext cx="179116" cy="179116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0" name="ひし形 16">
                <a:extLst>
                  <a:ext uri="{FF2B5EF4-FFF2-40B4-BE49-F238E27FC236}">
                    <a16:creationId xmlns:a16="http://schemas.microsoft.com/office/drawing/2014/main" id="{848FD777-3B6D-167D-B1FC-8AC823FACA22}"/>
                  </a:ext>
                </a:extLst>
              </p:cNvPr>
              <p:cNvSpPr/>
              <p:nvPr/>
            </p:nvSpPr>
            <p:spPr bwMode="auto">
              <a:xfrm>
                <a:off x="3805734" y="5566091"/>
                <a:ext cx="184313" cy="65004"/>
              </a:xfrm>
              <a:custGeom>
                <a:avLst/>
                <a:gdLst>
                  <a:gd name="connsiteX0" fmla="*/ 0 w 270030"/>
                  <a:gd name="connsiteY0" fmla="*/ 45005 h 90010"/>
                  <a:gd name="connsiteX1" fmla="*/ 135015 w 270030"/>
                  <a:gd name="connsiteY1" fmla="*/ 0 h 90010"/>
                  <a:gd name="connsiteX2" fmla="*/ 270030 w 270030"/>
                  <a:gd name="connsiteY2" fmla="*/ 45005 h 90010"/>
                  <a:gd name="connsiteX3" fmla="*/ 135015 w 270030"/>
                  <a:gd name="connsiteY3" fmla="*/ 90010 h 90010"/>
                  <a:gd name="connsiteX4" fmla="*/ 0 w 270030"/>
                  <a:gd name="connsiteY4" fmla="*/ 45005 h 90010"/>
                  <a:gd name="connsiteX0" fmla="*/ 0 w 270030"/>
                  <a:gd name="connsiteY0" fmla="*/ 45005 h 90011"/>
                  <a:gd name="connsiteX1" fmla="*/ 135015 w 270030"/>
                  <a:gd name="connsiteY1" fmla="*/ 0 h 90011"/>
                  <a:gd name="connsiteX2" fmla="*/ 270030 w 270030"/>
                  <a:gd name="connsiteY2" fmla="*/ 45005 h 90011"/>
                  <a:gd name="connsiteX3" fmla="*/ 135015 w 270030"/>
                  <a:gd name="connsiteY3" fmla="*/ 90010 h 90011"/>
                  <a:gd name="connsiteX4" fmla="*/ 0 w 270030"/>
                  <a:gd name="connsiteY4" fmla="*/ 45005 h 90011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  <a:gd name="connsiteX0" fmla="*/ 0 w 270030"/>
                  <a:gd name="connsiteY0" fmla="*/ 45005 h 90014"/>
                  <a:gd name="connsiteX1" fmla="*/ 135015 w 270030"/>
                  <a:gd name="connsiteY1" fmla="*/ 0 h 90014"/>
                  <a:gd name="connsiteX2" fmla="*/ 270030 w 270030"/>
                  <a:gd name="connsiteY2" fmla="*/ 45005 h 90014"/>
                  <a:gd name="connsiteX3" fmla="*/ 135015 w 270030"/>
                  <a:gd name="connsiteY3" fmla="*/ 90010 h 90014"/>
                  <a:gd name="connsiteX4" fmla="*/ 0 w 270030"/>
                  <a:gd name="connsiteY4" fmla="*/ 45005 h 90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030" h="90014">
                    <a:moveTo>
                      <a:pt x="0" y="45005"/>
                    </a:moveTo>
                    <a:lnTo>
                      <a:pt x="135015" y="0"/>
                    </a:lnTo>
                    <a:lnTo>
                      <a:pt x="270030" y="45005"/>
                    </a:lnTo>
                    <a:cubicBezTo>
                      <a:pt x="228100" y="86163"/>
                      <a:pt x="220660" y="89772"/>
                      <a:pt x="135015" y="90010"/>
                    </a:cubicBezTo>
                    <a:cubicBezTo>
                      <a:pt x="49370" y="90248"/>
                      <a:pt x="45005" y="80350"/>
                      <a:pt x="0" y="45005"/>
                    </a:cubicBezTo>
                    <a:close/>
                  </a:path>
                </a:pathLst>
              </a:custGeom>
              <a:solidFill>
                <a:srgbClr val="FF9966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231934FA-A6F9-9F07-CB13-6369BD6A67AF}"/>
                </a:ext>
              </a:extLst>
            </p:cNvPr>
            <p:cNvSpPr/>
            <p:nvPr/>
          </p:nvSpPr>
          <p:spPr>
            <a:xfrm rot="19800000">
              <a:off x="6895428" y="5449593"/>
              <a:ext cx="1146052" cy="12243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F9E052A-3247-2A4E-5ACC-04C382D4BD88}"/>
                </a:ext>
              </a:extLst>
            </p:cNvPr>
            <p:cNvSpPr/>
            <p:nvPr/>
          </p:nvSpPr>
          <p:spPr>
            <a:xfrm rot="1800000" flipH="1">
              <a:off x="8516699" y="5449594"/>
              <a:ext cx="1146052" cy="1224358"/>
            </a:xfrm>
            <a:custGeom>
              <a:avLst/>
              <a:gdLst>
                <a:gd name="connsiteX0" fmla="*/ 723449 w 1674729"/>
                <a:gd name="connsiteY0" fmla="*/ 0 h 1667042"/>
                <a:gd name="connsiteX1" fmla="*/ 832193 w 1674729"/>
                <a:gd name="connsiteY1" fmla="*/ 108744 h 1667042"/>
                <a:gd name="connsiteX2" fmla="*/ 832193 w 1674729"/>
                <a:gd name="connsiteY2" fmla="*/ 781218 h 1667042"/>
                <a:gd name="connsiteX3" fmla="*/ 861235 w 1674729"/>
                <a:gd name="connsiteY3" fmla="*/ 781218 h 1667042"/>
                <a:gd name="connsiteX4" fmla="*/ 1013838 w 1674729"/>
                <a:gd name="connsiteY4" fmla="*/ 211697 h 1667042"/>
                <a:gd name="connsiteX5" fmla="*/ 1147022 w 1674729"/>
                <a:gd name="connsiteY5" fmla="*/ 134803 h 1667042"/>
                <a:gd name="connsiteX6" fmla="*/ 1223916 w 1674729"/>
                <a:gd name="connsiteY6" fmla="*/ 267987 h 1667042"/>
                <a:gd name="connsiteX7" fmla="*/ 1054692 w 1674729"/>
                <a:gd name="connsiteY7" fmla="*/ 899539 h 1667042"/>
                <a:gd name="connsiteX8" fmla="*/ 1051911 w 1674729"/>
                <a:gd name="connsiteY8" fmla="*/ 914682 h 1667042"/>
                <a:gd name="connsiteX9" fmla="*/ 1097255 w 1674729"/>
                <a:gd name="connsiteY9" fmla="*/ 1056814 h 1667042"/>
                <a:gd name="connsiteX10" fmla="*/ 1108948 w 1674729"/>
                <a:gd name="connsiteY10" fmla="*/ 1067074 h 1667042"/>
                <a:gd name="connsiteX11" fmla="*/ 1476388 w 1674729"/>
                <a:gd name="connsiteY11" fmla="*/ 854933 h 1667042"/>
                <a:gd name="connsiteX12" fmla="*/ 1656994 w 1674729"/>
                <a:gd name="connsiteY12" fmla="*/ 903326 h 1667042"/>
                <a:gd name="connsiteX13" fmla="*/ 1608601 w 1674729"/>
                <a:gd name="connsiteY13" fmla="*/ 1083932 h 1667042"/>
                <a:gd name="connsiteX14" fmla="*/ 1155573 w 1674729"/>
                <a:gd name="connsiteY14" fmla="*/ 1345488 h 1667042"/>
                <a:gd name="connsiteX15" fmla="*/ 1139728 w 1674729"/>
                <a:gd name="connsiteY15" fmla="*/ 1396532 h 1667042"/>
                <a:gd name="connsiteX16" fmla="*/ 731622 w 1674729"/>
                <a:gd name="connsiteY16" fmla="*/ 1667042 h 1667042"/>
                <a:gd name="connsiteX17" fmla="*/ 688759 w 1674729"/>
                <a:gd name="connsiteY17" fmla="*/ 1667042 h 1667042"/>
                <a:gd name="connsiteX18" fmla="*/ 245847 w 1674729"/>
                <a:gd name="connsiteY18" fmla="*/ 1224130 h 1667042"/>
                <a:gd name="connsiteX19" fmla="*/ 245847 w 1674729"/>
                <a:gd name="connsiteY19" fmla="*/ 1081255 h 1667042"/>
                <a:gd name="connsiteX20" fmla="*/ 250890 w 1674729"/>
                <a:gd name="connsiteY20" fmla="*/ 1031236 h 1667042"/>
                <a:gd name="connsiteX21" fmla="*/ 11123 w 1674729"/>
                <a:gd name="connsiteY21" fmla="*/ 615948 h 1667042"/>
                <a:gd name="connsiteX22" fmla="*/ 41475 w 1674729"/>
                <a:gd name="connsiteY22" fmla="*/ 502673 h 1667042"/>
                <a:gd name="connsiteX23" fmla="*/ 72686 w 1674729"/>
                <a:gd name="connsiteY23" fmla="*/ 492178 h 1667042"/>
                <a:gd name="connsiteX24" fmla="*/ 154750 w 1674729"/>
                <a:gd name="connsiteY24" fmla="*/ 533025 h 1667042"/>
                <a:gd name="connsiteX25" fmla="*/ 343923 w 1674729"/>
                <a:gd name="connsiteY25" fmla="*/ 860684 h 1667042"/>
                <a:gd name="connsiteX26" fmla="*/ 369200 w 1674729"/>
                <a:gd name="connsiteY26" fmla="*/ 839828 h 1667042"/>
                <a:gd name="connsiteX27" fmla="*/ 215975 w 1674729"/>
                <a:gd name="connsiteY27" fmla="*/ 267988 h 1667042"/>
                <a:gd name="connsiteX28" fmla="*/ 292870 w 1674729"/>
                <a:gd name="connsiteY28" fmla="*/ 134804 h 1667042"/>
                <a:gd name="connsiteX29" fmla="*/ 335967 w 1674729"/>
                <a:gd name="connsiteY29" fmla="*/ 132103 h 1667042"/>
                <a:gd name="connsiteX30" fmla="*/ 426053 w 1674729"/>
                <a:gd name="connsiteY30" fmla="*/ 211698 h 1667042"/>
                <a:gd name="connsiteX31" fmla="*/ 578656 w 1674729"/>
                <a:gd name="connsiteY31" fmla="*/ 781218 h 1667042"/>
                <a:gd name="connsiteX32" fmla="*/ 614705 w 1674729"/>
                <a:gd name="connsiteY32" fmla="*/ 781218 h 1667042"/>
                <a:gd name="connsiteX33" fmla="*/ 614705 w 1674729"/>
                <a:gd name="connsiteY33" fmla="*/ 108744 h 1667042"/>
                <a:gd name="connsiteX34" fmla="*/ 723449 w 1674729"/>
                <a:gd name="connsiteY34" fmla="*/ 0 h 1667042"/>
                <a:gd name="connsiteX0" fmla="*/ 723449 w 1674117"/>
                <a:gd name="connsiteY0" fmla="*/ 0 h 1667042"/>
                <a:gd name="connsiteX1" fmla="*/ 832193 w 1674117"/>
                <a:gd name="connsiteY1" fmla="*/ 108744 h 1667042"/>
                <a:gd name="connsiteX2" fmla="*/ 832193 w 1674117"/>
                <a:gd name="connsiteY2" fmla="*/ 781218 h 1667042"/>
                <a:gd name="connsiteX3" fmla="*/ 861235 w 1674117"/>
                <a:gd name="connsiteY3" fmla="*/ 781218 h 1667042"/>
                <a:gd name="connsiteX4" fmla="*/ 1013838 w 1674117"/>
                <a:gd name="connsiteY4" fmla="*/ 211697 h 1667042"/>
                <a:gd name="connsiteX5" fmla="*/ 1147022 w 1674117"/>
                <a:gd name="connsiteY5" fmla="*/ 134803 h 1667042"/>
                <a:gd name="connsiteX6" fmla="*/ 1223916 w 1674117"/>
                <a:gd name="connsiteY6" fmla="*/ 267987 h 1667042"/>
                <a:gd name="connsiteX7" fmla="*/ 1054692 w 1674117"/>
                <a:gd name="connsiteY7" fmla="*/ 899539 h 1667042"/>
                <a:gd name="connsiteX8" fmla="*/ 1051911 w 1674117"/>
                <a:gd name="connsiteY8" fmla="*/ 914682 h 1667042"/>
                <a:gd name="connsiteX9" fmla="*/ 1097255 w 1674117"/>
                <a:gd name="connsiteY9" fmla="*/ 1056814 h 1667042"/>
                <a:gd name="connsiteX10" fmla="*/ 1108948 w 1674117"/>
                <a:gd name="connsiteY10" fmla="*/ 1067074 h 1667042"/>
                <a:gd name="connsiteX11" fmla="*/ 1397807 w 1674117"/>
                <a:gd name="connsiteY11" fmla="*/ 900177 h 1667042"/>
                <a:gd name="connsiteX12" fmla="*/ 1656994 w 1674117"/>
                <a:gd name="connsiteY12" fmla="*/ 903326 h 1667042"/>
                <a:gd name="connsiteX13" fmla="*/ 1608601 w 1674117"/>
                <a:gd name="connsiteY13" fmla="*/ 1083932 h 1667042"/>
                <a:gd name="connsiteX14" fmla="*/ 1155573 w 1674117"/>
                <a:gd name="connsiteY14" fmla="*/ 1345488 h 1667042"/>
                <a:gd name="connsiteX15" fmla="*/ 1139728 w 1674117"/>
                <a:gd name="connsiteY15" fmla="*/ 1396532 h 1667042"/>
                <a:gd name="connsiteX16" fmla="*/ 731622 w 1674117"/>
                <a:gd name="connsiteY16" fmla="*/ 1667042 h 1667042"/>
                <a:gd name="connsiteX17" fmla="*/ 688759 w 1674117"/>
                <a:gd name="connsiteY17" fmla="*/ 1667042 h 1667042"/>
                <a:gd name="connsiteX18" fmla="*/ 245847 w 1674117"/>
                <a:gd name="connsiteY18" fmla="*/ 1224130 h 1667042"/>
                <a:gd name="connsiteX19" fmla="*/ 245847 w 1674117"/>
                <a:gd name="connsiteY19" fmla="*/ 1081255 h 1667042"/>
                <a:gd name="connsiteX20" fmla="*/ 250890 w 1674117"/>
                <a:gd name="connsiteY20" fmla="*/ 1031236 h 1667042"/>
                <a:gd name="connsiteX21" fmla="*/ 11123 w 1674117"/>
                <a:gd name="connsiteY21" fmla="*/ 615948 h 1667042"/>
                <a:gd name="connsiteX22" fmla="*/ 41475 w 1674117"/>
                <a:gd name="connsiteY22" fmla="*/ 502673 h 1667042"/>
                <a:gd name="connsiteX23" fmla="*/ 72686 w 1674117"/>
                <a:gd name="connsiteY23" fmla="*/ 492178 h 1667042"/>
                <a:gd name="connsiteX24" fmla="*/ 154750 w 1674117"/>
                <a:gd name="connsiteY24" fmla="*/ 533025 h 1667042"/>
                <a:gd name="connsiteX25" fmla="*/ 343923 w 1674117"/>
                <a:gd name="connsiteY25" fmla="*/ 860684 h 1667042"/>
                <a:gd name="connsiteX26" fmla="*/ 369200 w 1674117"/>
                <a:gd name="connsiteY26" fmla="*/ 839828 h 1667042"/>
                <a:gd name="connsiteX27" fmla="*/ 215975 w 1674117"/>
                <a:gd name="connsiteY27" fmla="*/ 267988 h 1667042"/>
                <a:gd name="connsiteX28" fmla="*/ 292870 w 1674117"/>
                <a:gd name="connsiteY28" fmla="*/ 134804 h 1667042"/>
                <a:gd name="connsiteX29" fmla="*/ 335967 w 1674117"/>
                <a:gd name="connsiteY29" fmla="*/ 132103 h 1667042"/>
                <a:gd name="connsiteX30" fmla="*/ 426053 w 1674117"/>
                <a:gd name="connsiteY30" fmla="*/ 211698 h 1667042"/>
                <a:gd name="connsiteX31" fmla="*/ 578656 w 1674117"/>
                <a:gd name="connsiteY31" fmla="*/ 781218 h 1667042"/>
                <a:gd name="connsiteX32" fmla="*/ 614705 w 1674117"/>
                <a:gd name="connsiteY32" fmla="*/ 781218 h 1667042"/>
                <a:gd name="connsiteX33" fmla="*/ 614705 w 1674117"/>
                <a:gd name="connsiteY33" fmla="*/ 108744 h 1667042"/>
                <a:gd name="connsiteX34" fmla="*/ 723449 w 1674117"/>
                <a:gd name="connsiteY34" fmla="*/ 0 h 1667042"/>
                <a:gd name="connsiteX0" fmla="*/ 723449 w 1659290"/>
                <a:gd name="connsiteY0" fmla="*/ 0 h 1667042"/>
                <a:gd name="connsiteX1" fmla="*/ 832193 w 1659290"/>
                <a:gd name="connsiteY1" fmla="*/ 108744 h 1667042"/>
                <a:gd name="connsiteX2" fmla="*/ 832193 w 1659290"/>
                <a:gd name="connsiteY2" fmla="*/ 781218 h 1667042"/>
                <a:gd name="connsiteX3" fmla="*/ 861235 w 1659290"/>
                <a:gd name="connsiteY3" fmla="*/ 781218 h 1667042"/>
                <a:gd name="connsiteX4" fmla="*/ 1013838 w 1659290"/>
                <a:gd name="connsiteY4" fmla="*/ 211697 h 1667042"/>
                <a:gd name="connsiteX5" fmla="*/ 1147022 w 1659290"/>
                <a:gd name="connsiteY5" fmla="*/ 134803 h 1667042"/>
                <a:gd name="connsiteX6" fmla="*/ 1223916 w 1659290"/>
                <a:gd name="connsiteY6" fmla="*/ 267987 h 1667042"/>
                <a:gd name="connsiteX7" fmla="*/ 1054692 w 1659290"/>
                <a:gd name="connsiteY7" fmla="*/ 899539 h 1667042"/>
                <a:gd name="connsiteX8" fmla="*/ 1051911 w 1659290"/>
                <a:gd name="connsiteY8" fmla="*/ 914682 h 1667042"/>
                <a:gd name="connsiteX9" fmla="*/ 1097255 w 1659290"/>
                <a:gd name="connsiteY9" fmla="*/ 1056814 h 1667042"/>
                <a:gd name="connsiteX10" fmla="*/ 1108948 w 1659290"/>
                <a:gd name="connsiteY10" fmla="*/ 1067074 h 1667042"/>
                <a:gd name="connsiteX11" fmla="*/ 1397807 w 1659290"/>
                <a:gd name="connsiteY11" fmla="*/ 900177 h 1667042"/>
                <a:gd name="connsiteX12" fmla="*/ 1656994 w 1659290"/>
                <a:gd name="connsiteY12" fmla="*/ 903326 h 1667042"/>
                <a:gd name="connsiteX13" fmla="*/ 1510970 w 1659290"/>
                <a:gd name="connsiteY13" fmla="*/ 1136320 h 1667042"/>
                <a:gd name="connsiteX14" fmla="*/ 1155573 w 1659290"/>
                <a:gd name="connsiteY14" fmla="*/ 1345488 h 1667042"/>
                <a:gd name="connsiteX15" fmla="*/ 1139728 w 1659290"/>
                <a:gd name="connsiteY15" fmla="*/ 1396532 h 1667042"/>
                <a:gd name="connsiteX16" fmla="*/ 731622 w 1659290"/>
                <a:gd name="connsiteY16" fmla="*/ 1667042 h 1667042"/>
                <a:gd name="connsiteX17" fmla="*/ 688759 w 1659290"/>
                <a:gd name="connsiteY17" fmla="*/ 1667042 h 1667042"/>
                <a:gd name="connsiteX18" fmla="*/ 245847 w 1659290"/>
                <a:gd name="connsiteY18" fmla="*/ 1224130 h 1667042"/>
                <a:gd name="connsiteX19" fmla="*/ 245847 w 1659290"/>
                <a:gd name="connsiteY19" fmla="*/ 1081255 h 1667042"/>
                <a:gd name="connsiteX20" fmla="*/ 250890 w 1659290"/>
                <a:gd name="connsiteY20" fmla="*/ 1031236 h 1667042"/>
                <a:gd name="connsiteX21" fmla="*/ 11123 w 1659290"/>
                <a:gd name="connsiteY21" fmla="*/ 615948 h 1667042"/>
                <a:gd name="connsiteX22" fmla="*/ 41475 w 1659290"/>
                <a:gd name="connsiteY22" fmla="*/ 502673 h 1667042"/>
                <a:gd name="connsiteX23" fmla="*/ 72686 w 1659290"/>
                <a:gd name="connsiteY23" fmla="*/ 492178 h 1667042"/>
                <a:gd name="connsiteX24" fmla="*/ 154750 w 1659290"/>
                <a:gd name="connsiteY24" fmla="*/ 533025 h 1667042"/>
                <a:gd name="connsiteX25" fmla="*/ 343923 w 1659290"/>
                <a:gd name="connsiteY25" fmla="*/ 860684 h 1667042"/>
                <a:gd name="connsiteX26" fmla="*/ 369200 w 1659290"/>
                <a:gd name="connsiteY26" fmla="*/ 839828 h 1667042"/>
                <a:gd name="connsiteX27" fmla="*/ 215975 w 1659290"/>
                <a:gd name="connsiteY27" fmla="*/ 267988 h 1667042"/>
                <a:gd name="connsiteX28" fmla="*/ 292870 w 1659290"/>
                <a:gd name="connsiteY28" fmla="*/ 134804 h 1667042"/>
                <a:gd name="connsiteX29" fmla="*/ 335967 w 1659290"/>
                <a:gd name="connsiteY29" fmla="*/ 132103 h 1667042"/>
                <a:gd name="connsiteX30" fmla="*/ 426053 w 1659290"/>
                <a:gd name="connsiteY30" fmla="*/ 211698 h 1667042"/>
                <a:gd name="connsiteX31" fmla="*/ 578656 w 1659290"/>
                <a:gd name="connsiteY31" fmla="*/ 781218 h 1667042"/>
                <a:gd name="connsiteX32" fmla="*/ 614705 w 1659290"/>
                <a:gd name="connsiteY32" fmla="*/ 781218 h 1667042"/>
                <a:gd name="connsiteX33" fmla="*/ 614705 w 1659290"/>
                <a:gd name="connsiteY33" fmla="*/ 108744 h 1667042"/>
                <a:gd name="connsiteX34" fmla="*/ 723449 w 1659290"/>
                <a:gd name="connsiteY34" fmla="*/ 0 h 1667042"/>
                <a:gd name="connsiteX0" fmla="*/ 723449 w 1593259"/>
                <a:gd name="connsiteY0" fmla="*/ 0 h 1667042"/>
                <a:gd name="connsiteX1" fmla="*/ 832193 w 1593259"/>
                <a:gd name="connsiteY1" fmla="*/ 108744 h 1667042"/>
                <a:gd name="connsiteX2" fmla="*/ 832193 w 1593259"/>
                <a:gd name="connsiteY2" fmla="*/ 781218 h 1667042"/>
                <a:gd name="connsiteX3" fmla="*/ 861235 w 1593259"/>
                <a:gd name="connsiteY3" fmla="*/ 781218 h 1667042"/>
                <a:gd name="connsiteX4" fmla="*/ 1013838 w 1593259"/>
                <a:gd name="connsiteY4" fmla="*/ 211697 h 1667042"/>
                <a:gd name="connsiteX5" fmla="*/ 1147022 w 1593259"/>
                <a:gd name="connsiteY5" fmla="*/ 134803 h 1667042"/>
                <a:gd name="connsiteX6" fmla="*/ 1223916 w 1593259"/>
                <a:gd name="connsiteY6" fmla="*/ 267987 h 1667042"/>
                <a:gd name="connsiteX7" fmla="*/ 1054692 w 1593259"/>
                <a:gd name="connsiteY7" fmla="*/ 899539 h 1667042"/>
                <a:gd name="connsiteX8" fmla="*/ 1051911 w 1593259"/>
                <a:gd name="connsiteY8" fmla="*/ 914682 h 1667042"/>
                <a:gd name="connsiteX9" fmla="*/ 1097255 w 1593259"/>
                <a:gd name="connsiteY9" fmla="*/ 1056814 h 1667042"/>
                <a:gd name="connsiteX10" fmla="*/ 1108948 w 1593259"/>
                <a:gd name="connsiteY10" fmla="*/ 1067074 h 1667042"/>
                <a:gd name="connsiteX11" fmla="*/ 1397807 w 1593259"/>
                <a:gd name="connsiteY11" fmla="*/ 900177 h 1667042"/>
                <a:gd name="connsiteX12" fmla="*/ 1587938 w 1593259"/>
                <a:gd name="connsiteY12" fmla="*/ 946189 h 1667042"/>
                <a:gd name="connsiteX13" fmla="*/ 1510970 w 1593259"/>
                <a:gd name="connsiteY13" fmla="*/ 1136320 h 1667042"/>
                <a:gd name="connsiteX14" fmla="*/ 1155573 w 1593259"/>
                <a:gd name="connsiteY14" fmla="*/ 1345488 h 1667042"/>
                <a:gd name="connsiteX15" fmla="*/ 1139728 w 1593259"/>
                <a:gd name="connsiteY15" fmla="*/ 1396532 h 1667042"/>
                <a:gd name="connsiteX16" fmla="*/ 731622 w 1593259"/>
                <a:gd name="connsiteY16" fmla="*/ 1667042 h 1667042"/>
                <a:gd name="connsiteX17" fmla="*/ 688759 w 1593259"/>
                <a:gd name="connsiteY17" fmla="*/ 1667042 h 1667042"/>
                <a:gd name="connsiteX18" fmla="*/ 245847 w 1593259"/>
                <a:gd name="connsiteY18" fmla="*/ 1224130 h 1667042"/>
                <a:gd name="connsiteX19" fmla="*/ 245847 w 1593259"/>
                <a:gd name="connsiteY19" fmla="*/ 1081255 h 1667042"/>
                <a:gd name="connsiteX20" fmla="*/ 250890 w 1593259"/>
                <a:gd name="connsiteY20" fmla="*/ 1031236 h 1667042"/>
                <a:gd name="connsiteX21" fmla="*/ 11123 w 1593259"/>
                <a:gd name="connsiteY21" fmla="*/ 615948 h 1667042"/>
                <a:gd name="connsiteX22" fmla="*/ 41475 w 1593259"/>
                <a:gd name="connsiteY22" fmla="*/ 502673 h 1667042"/>
                <a:gd name="connsiteX23" fmla="*/ 72686 w 1593259"/>
                <a:gd name="connsiteY23" fmla="*/ 492178 h 1667042"/>
                <a:gd name="connsiteX24" fmla="*/ 154750 w 1593259"/>
                <a:gd name="connsiteY24" fmla="*/ 533025 h 1667042"/>
                <a:gd name="connsiteX25" fmla="*/ 343923 w 1593259"/>
                <a:gd name="connsiteY25" fmla="*/ 860684 h 1667042"/>
                <a:gd name="connsiteX26" fmla="*/ 369200 w 1593259"/>
                <a:gd name="connsiteY26" fmla="*/ 839828 h 1667042"/>
                <a:gd name="connsiteX27" fmla="*/ 215975 w 1593259"/>
                <a:gd name="connsiteY27" fmla="*/ 267988 h 1667042"/>
                <a:gd name="connsiteX28" fmla="*/ 292870 w 1593259"/>
                <a:gd name="connsiteY28" fmla="*/ 134804 h 1667042"/>
                <a:gd name="connsiteX29" fmla="*/ 335967 w 1593259"/>
                <a:gd name="connsiteY29" fmla="*/ 132103 h 1667042"/>
                <a:gd name="connsiteX30" fmla="*/ 426053 w 1593259"/>
                <a:gd name="connsiteY30" fmla="*/ 211698 h 1667042"/>
                <a:gd name="connsiteX31" fmla="*/ 578656 w 1593259"/>
                <a:gd name="connsiteY31" fmla="*/ 781218 h 1667042"/>
                <a:gd name="connsiteX32" fmla="*/ 614705 w 1593259"/>
                <a:gd name="connsiteY32" fmla="*/ 781218 h 1667042"/>
                <a:gd name="connsiteX33" fmla="*/ 614705 w 1593259"/>
                <a:gd name="connsiteY33" fmla="*/ 108744 h 1667042"/>
                <a:gd name="connsiteX34" fmla="*/ 723449 w 1593259"/>
                <a:gd name="connsiteY34" fmla="*/ 0 h 1667042"/>
                <a:gd name="connsiteX0" fmla="*/ 723449 w 1594161"/>
                <a:gd name="connsiteY0" fmla="*/ 0 h 1667042"/>
                <a:gd name="connsiteX1" fmla="*/ 832193 w 1594161"/>
                <a:gd name="connsiteY1" fmla="*/ 108744 h 1667042"/>
                <a:gd name="connsiteX2" fmla="*/ 832193 w 1594161"/>
                <a:gd name="connsiteY2" fmla="*/ 781218 h 1667042"/>
                <a:gd name="connsiteX3" fmla="*/ 861235 w 1594161"/>
                <a:gd name="connsiteY3" fmla="*/ 781218 h 1667042"/>
                <a:gd name="connsiteX4" fmla="*/ 1013838 w 1594161"/>
                <a:gd name="connsiteY4" fmla="*/ 211697 h 1667042"/>
                <a:gd name="connsiteX5" fmla="*/ 1147022 w 1594161"/>
                <a:gd name="connsiteY5" fmla="*/ 134803 h 1667042"/>
                <a:gd name="connsiteX6" fmla="*/ 1223916 w 1594161"/>
                <a:gd name="connsiteY6" fmla="*/ 267987 h 1667042"/>
                <a:gd name="connsiteX7" fmla="*/ 1054692 w 1594161"/>
                <a:gd name="connsiteY7" fmla="*/ 899539 h 1667042"/>
                <a:gd name="connsiteX8" fmla="*/ 1051911 w 1594161"/>
                <a:gd name="connsiteY8" fmla="*/ 914682 h 1667042"/>
                <a:gd name="connsiteX9" fmla="*/ 1097255 w 1594161"/>
                <a:gd name="connsiteY9" fmla="*/ 1056814 h 1667042"/>
                <a:gd name="connsiteX10" fmla="*/ 1108948 w 1594161"/>
                <a:gd name="connsiteY10" fmla="*/ 1067074 h 1667042"/>
                <a:gd name="connsiteX11" fmla="*/ 1397807 w 1594161"/>
                <a:gd name="connsiteY11" fmla="*/ 900177 h 1667042"/>
                <a:gd name="connsiteX12" fmla="*/ 1587938 w 1594161"/>
                <a:gd name="connsiteY12" fmla="*/ 946189 h 1667042"/>
                <a:gd name="connsiteX13" fmla="*/ 1510970 w 1594161"/>
                <a:gd name="connsiteY13" fmla="*/ 1136320 h 1667042"/>
                <a:gd name="connsiteX14" fmla="*/ 1155573 w 1594161"/>
                <a:gd name="connsiteY14" fmla="*/ 1345488 h 1667042"/>
                <a:gd name="connsiteX15" fmla="*/ 1139728 w 1594161"/>
                <a:gd name="connsiteY15" fmla="*/ 1396532 h 1667042"/>
                <a:gd name="connsiteX16" fmla="*/ 731622 w 1594161"/>
                <a:gd name="connsiteY16" fmla="*/ 1667042 h 1667042"/>
                <a:gd name="connsiteX17" fmla="*/ 688759 w 1594161"/>
                <a:gd name="connsiteY17" fmla="*/ 1667042 h 1667042"/>
                <a:gd name="connsiteX18" fmla="*/ 245847 w 1594161"/>
                <a:gd name="connsiteY18" fmla="*/ 1224130 h 1667042"/>
                <a:gd name="connsiteX19" fmla="*/ 245847 w 1594161"/>
                <a:gd name="connsiteY19" fmla="*/ 1081255 h 1667042"/>
                <a:gd name="connsiteX20" fmla="*/ 250890 w 1594161"/>
                <a:gd name="connsiteY20" fmla="*/ 1031236 h 1667042"/>
                <a:gd name="connsiteX21" fmla="*/ 11123 w 1594161"/>
                <a:gd name="connsiteY21" fmla="*/ 615948 h 1667042"/>
                <a:gd name="connsiteX22" fmla="*/ 41475 w 1594161"/>
                <a:gd name="connsiteY22" fmla="*/ 502673 h 1667042"/>
                <a:gd name="connsiteX23" fmla="*/ 72686 w 1594161"/>
                <a:gd name="connsiteY23" fmla="*/ 492178 h 1667042"/>
                <a:gd name="connsiteX24" fmla="*/ 154750 w 1594161"/>
                <a:gd name="connsiteY24" fmla="*/ 533025 h 1667042"/>
                <a:gd name="connsiteX25" fmla="*/ 343923 w 1594161"/>
                <a:gd name="connsiteY25" fmla="*/ 860684 h 1667042"/>
                <a:gd name="connsiteX26" fmla="*/ 369200 w 1594161"/>
                <a:gd name="connsiteY26" fmla="*/ 839828 h 1667042"/>
                <a:gd name="connsiteX27" fmla="*/ 215975 w 1594161"/>
                <a:gd name="connsiteY27" fmla="*/ 267988 h 1667042"/>
                <a:gd name="connsiteX28" fmla="*/ 292870 w 1594161"/>
                <a:gd name="connsiteY28" fmla="*/ 134804 h 1667042"/>
                <a:gd name="connsiteX29" fmla="*/ 335967 w 1594161"/>
                <a:gd name="connsiteY29" fmla="*/ 132103 h 1667042"/>
                <a:gd name="connsiteX30" fmla="*/ 426053 w 1594161"/>
                <a:gd name="connsiteY30" fmla="*/ 211698 h 1667042"/>
                <a:gd name="connsiteX31" fmla="*/ 578656 w 1594161"/>
                <a:gd name="connsiteY31" fmla="*/ 781218 h 1667042"/>
                <a:gd name="connsiteX32" fmla="*/ 614705 w 1594161"/>
                <a:gd name="connsiteY32" fmla="*/ 781218 h 1667042"/>
                <a:gd name="connsiteX33" fmla="*/ 614705 w 1594161"/>
                <a:gd name="connsiteY33" fmla="*/ 108744 h 1667042"/>
                <a:gd name="connsiteX34" fmla="*/ 723449 w 1594161"/>
                <a:gd name="connsiteY34" fmla="*/ 0 h 1667042"/>
                <a:gd name="connsiteX0" fmla="*/ 723449 w 1596962"/>
                <a:gd name="connsiteY0" fmla="*/ 0 h 1667042"/>
                <a:gd name="connsiteX1" fmla="*/ 832193 w 1596962"/>
                <a:gd name="connsiteY1" fmla="*/ 108744 h 1667042"/>
                <a:gd name="connsiteX2" fmla="*/ 832193 w 1596962"/>
                <a:gd name="connsiteY2" fmla="*/ 781218 h 1667042"/>
                <a:gd name="connsiteX3" fmla="*/ 861235 w 1596962"/>
                <a:gd name="connsiteY3" fmla="*/ 781218 h 1667042"/>
                <a:gd name="connsiteX4" fmla="*/ 1013838 w 1596962"/>
                <a:gd name="connsiteY4" fmla="*/ 211697 h 1667042"/>
                <a:gd name="connsiteX5" fmla="*/ 1147022 w 1596962"/>
                <a:gd name="connsiteY5" fmla="*/ 134803 h 1667042"/>
                <a:gd name="connsiteX6" fmla="*/ 1223916 w 1596962"/>
                <a:gd name="connsiteY6" fmla="*/ 267987 h 1667042"/>
                <a:gd name="connsiteX7" fmla="*/ 1054692 w 1596962"/>
                <a:gd name="connsiteY7" fmla="*/ 899539 h 1667042"/>
                <a:gd name="connsiteX8" fmla="*/ 1051911 w 1596962"/>
                <a:gd name="connsiteY8" fmla="*/ 914682 h 1667042"/>
                <a:gd name="connsiteX9" fmla="*/ 1097255 w 1596962"/>
                <a:gd name="connsiteY9" fmla="*/ 1056814 h 1667042"/>
                <a:gd name="connsiteX10" fmla="*/ 1108948 w 1596962"/>
                <a:gd name="connsiteY10" fmla="*/ 1067074 h 1667042"/>
                <a:gd name="connsiteX11" fmla="*/ 1397807 w 1596962"/>
                <a:gd name="connsiteY11" fmla="*/ 900177 h 1667042"/>
                <a:gd name="connsiteX12" fmla="*/ 1587938 w 1596962"/>
                <a:gd name="connsiteY12" fmla="*/ 946189 h 1667042"/>
                <a:gd name="connsiteX13" fmla="*/ 1510970 w 1596962"/>
                <a:gd name="connsiteY13" fmla="*/ 1136320 h 1667042"/>
                <a:gd name="connsiteX14" fmla="*/ 1155573 w 1596962"/>
                <a:gd name="connsiteY14" fmla="*/ 1345488 h 1667042"/>
                <a:gd name="connsiteX15" fmla="*/ 1139728 w 1596962"/>
                <a:gd name="connsiteY15" fmla="*/ 1396532 h 1667042"/>
                <a:gd name="connsiteX16" fmla="*/ 731622 w 1596962"/>
                <a:gd name="connsiteY16" fmla="*/ 1667042 h 1667042"/>
                <a:gd name="connsiteX17" fmla="*/ 688759 w 1596962"/>
                <a:gd name="connsiteY17" fmla="*/ 1667042 h 1667042"/>
                <a:gd name="connsiteX18" fmla="*/ 245847 w 1596962"/>
                <a:gd name="connsiteY18" fmla="*/ 1224130 h 1667042"/>
                <a:gd name="connsiteX19" fmla="*/ 245847 w 1596962"/>
                <a:gd name="connsiteY19" fmla="*/ 1081255 h 1667042"/>
                <a:gd name="connsiteX20" fmla="*/ 250890 w 1596962"/>
                <a:gd name="connsiteY20" fmla="*/ 1031236 h 1667042"/>
                <a:gd name="connsiteX21" fmla="*/ 11123 w 1596962"/>
                <a:gd name="connsiteY21" fmla="*/ 615948 h 1667042"/>
                <a:gd name="connsiteX22" fmla="*/ 41475 w 1596962"/>
                <a:gd name="connsiteY22" fmla="*/ 502673 h 1667042"/>
                <a:gd name="connsiteX23" fmla="*/ 72686 w 1596962"/>
                <a:gd name="connsiteY23" fmla="*/ 492178 h 1667042"/>
                <a:gd name="connsiteX24" fmla="*/ 154750 w 1596962"/>
                <a:gd name="connsiteY24" fmla="*/ 533025 h 1667042"/>
                <a:gd name="connsiteX25" fmla="*/ 343923 w 1596962"/>
                <a:gd name="connsiteY25" fmla="*/ 860684 h 1667042"/>
                <a:gd name="connsiteX26" fmla="*/ 369200 w 1596962"/>
                <a:gd name="connsiteY26" fmla="*/ 839828 h 1667042"/>
                <a:gd name="connsiteX27" fmla="*/ 215975 w 1596962"/>
                <a:gd name="connsiteY27" fmla="*/ 267988 h 1667042"/>
                <a:gd name="connsiteX28" fmla="*/ 292870 w 1596962"/>
                <a:gd name="connsiteY28" fmla="*/ 134804 h 1667042"/>
                <a:gd name="connsiteX29" fmla="*/ 335967 w 1596962"/>
                <a:gd name="connsiteY29" fmla="*/ 132103 h 1667042"/>
                <a:gd name="connsiteX30" fmla="*/ 426053 w 1596962"/>
                <a:gd name="connsiteY30" fmla="*/ 211698 h 1667042"/>
                <a:gd name="connsiteX31" fmla="*/ 578656 w 1596962"/>
                <a:gd name="connsiteY31" fmla="*/ 781218 h 1667042"/>
                <a:gd name="connsiteX32" fmla="*/ 614705 w 1596962"/>
                <a:gd name="connsiteY32" fmla="*/ 781218 h 1667042"/>
                <a:gd name="connsiteX33" fmla="*/ 614705 w 1596962"/>
                <a:gd name="connsiteY33" fmla="*/ 108744 h 1667042"/>
                <a:gd name="connsiteX34" fmla="*/ 723449 w 1596962"/>
                <a:gd name="connsiteY34" fmla="*/ 0 h 1667042"/>
                <a:gd name="connsiteX0" fmla="*/ 723449 w 1599061"/>
                <a:gd name="connsiteY0" fmla="*/ 0 h 1667042"/>
                <a:gd name="connsiteX1" fmla="*/ 832193 w 1599061"/>
                <a:gd name="connsiteY1" fmla="*/ 108744 h 1667042"/>
                <a:gd name="connsiteX2" fmla="*/ 832193 w 1599061"/>
                <a:gd name="connsiteY2" fmla="*/ 781218 h 1667042"/>
                <a:gd name="connsiteX3" fmla="*/ 861235 w 1599061"/>
                <a:gd name="connsiteY3" fmla="*/ 781218 h 1667042"/>
                <a:gd name="connsiteX4" fmla="*/ 1013838 w 1599061"/>
                <a:gd name="connsiteY4" fmla="*/ 211697 h 1667042"/>
                <a:gd name="connsiteX5" fmla="*/ 1147022 w 1599061"/>
                <a:gd name="connsiteY5" fmla="*/ 134803 h 1667042"/>
                <a:gd name="connsiteX6" fmla="*/ 1223916 w 1599061"/>
                <a:gd name="connsiteY6" fmla="*/ 267987 h 1667042"/>
                <a:gd name="connsiteX7" fmla="*/ 1054692 w 1599061"/>
                <a:gd name="connsiteY7" fmla="*/ 899539 h 1667042"/>
                <a:gd name="connsiteX8" fmla="*/ 1051911 w 1599061"/>
                <a:gd name="connsiteY8" fmla="*/ 914682 h 1667042"/>
                <a:gd name="connsiteX9" fmla="*/ 1097255 w 1599061"/>
                <a:gd name="connsiteY9" fmla="*/ 1056814 h 1667042"/>
                <a:gd name="connsiteX10" fmla="*/ 1108948 w 1599061"/>
                <a:gd name="connsiteY10" fmla="*/ 1067074 h 1667042"/>
                <a:gd name="connsiteX11" fmla="*/ 1397807 w 1599061"/>
                <a:gd name="connsiteY11" fmla="*/ 900177 h 1667042"/>
                <a:gd name="connsiteX12" fmla="*/ 1590319 w 1599061"/>
                <a:gd name="connsiteY12" fmla="*/ 953333 h 1667042"/>
                <a:gd name="connsiteX13" fmla="*/ 1510970 w 1599061"/>
                <a:gd name="connsiteY13" fmla="*/ 1136320 h 1667042"/>
                <a:gd name="connsiteX14" fmla="*/ 1155573 w 1599061"/>
                <a:gd name="connsiteY14" fmla="*/ 1345488 h 1667042"/>
                <a:gd name="connsiteX15" fmla="*/ 1139728 w 1599061"/>
                <a:gd name="connsiteY15" fmla="*/ 1396532 h 1667042"/>
                <a:gd name="connsiteX16" fmla="*/ 731622 w 1599061"/>
                <a:gd name="connsiteY16" fmla="*/ 1667042 h 1667042"/>
                <a:gd name="connsiteX17" fmla="*/ 688759 w 1599061"/>
                <a:gd name="connsiteY17" fmla="*/ 1667042 h 1667042"/>
                <a:gd name="connsiteX18" fmla="*/ 245847 w 1599061"/>
                <a:gd name="connsiteY18" fmla="*/ 1224130 h 1667042"/>
                <a:gd name="connsiteX19" fmla="*/ 245847 w 1599061"/>
                <a:gd name="connsiteY19" fmla="*/ 1081255 h 1667042"/>
                <a:gd name="connsiteX20" fmla="*/ 250890 w 1599061"/>
                <a:gd name="connsiteY20" fmla="*/ 1031236 h 1667042"/>
                <a:gd name="connsiteX21" fmla="*/ 11123 w 1599061"/>
                <a:gd name="connsiteY21" fmla="*/ 615948 h 1667042"/>
                <a:gd name="connsiteX22" fmla="*/ 41475 w 1599061"/>
                <a:gd name="connsiteY22" fmla="*/ 502673 h 1667042"/>
                <a:gd name="connsiteX23" fmla="*/ 72686 w 1599061"/>
                <a:gd name="connsiteY23" fmla="*/ 492178 h 1667042"/>
                <a:gd name="connsiteX24" fmla="*/ 154750 w 1599061"/>
                <a:gd name="connsiteY24" fmla="*/ 533025 h 1667042"/>
                <a:gd name="connsiteX25" fmla="*/ 343923 w 1599061"/>
                <a:gd name="connsiteY25" fmla="*/ 860684 h 1667042"/>
                <a:gd name="connsiteX26" fmla="*/ 369200 w 1599061"/>
                <a:gd name="connsiteY26" fmla="*/ 839828 h 1667042"/>
                <a:gd name="connsiteX27" fmla="*/ 215975 w 1599061"/>
                <a:gd name="connsiteY27" fmla="*/ 267988 h 1667042"/>
                <a:gd name="connsiteX28" fmla="*/ 292870 w 1599061"/>
                <a:gd name="connsiteY28" fmla="*/ 134804 h 1667042"/>
                <a:gd name="connsiteX29" fmla="*/ 335967 w 1599061"/>
                <a:gd name="connsiteY29" fmla="*/ 132103 h 1667042"/>
                <a:gd name="connsiteX30" fmla="*/ 426053 w 1599061"/>
                <a:gd name="connsiteY30" fmla="*/ 211698 h 1667042"/>
                <a:gd name="connsiteX31" fmla="*/ 578656 w 1599061"/>
                <a:gd name="connsiteY31" fmla="*/ 781218 h 1667042"/>
                <a:gd name="connsiteX32" fmla="*/ 614705 w 1599061"/>
                <a:gd name="connsiteY32" fmla="*/ 781218 h 1667042"/>
                <a:gd name="connsiteX33" fmla="*/ 614705 w 1599061"/>
                <a:gd name="connsiteY33" fmla="*/ 108744 h 1667042"/>
                <a:gd name="connsiteX34" fmla="*/ 723449 w 1599061"/>
                <a:gd name="connsiteY34" fmla="*/ 0 h 1667042"/>
                <a:gd name="connsiteX0" fmla="*/ 723449 w 1602893"/>
                <a:gd name="connsiteY0" fmla="*/ 0 h 1667042"/>
                <a:gd name="connsiteX1" fmla="*/ 832193 w 1602893"/>
                <a:gd name="connsiteY1" fmla="*/ 108744 h 1667042"/>
                <a:gd name="connsiteX2" fmla="*/ 832193 w 1602893"/>
                <a:gd name="connsiteY2" fmla="*/ 781218 h 1667042"/>
                <a:gd name="connsiteX3" fmla="*/ 861235 w 1602893"/>
                <a:gd name="connsiteY3" fmla="*/ 781218 h 1667042"/>
                <a:gd name="connsiteX4" fmla="*/ 1013838 w 1602893"/>
                <a:gd name="connsiteY4" fmla="*/ 211697 h 1667042"/>
                <a:gd name="connsiteX5" fmla="*/ 1147022 w 1602893"/>
                <a:gd name="connsiteY5" fmla="*/ 134803 h 1667042"/>
                <a:gd name="connsiteX6" fmla="*/ 1223916 w 1602893"/>
                <a:gd name="connsiteY6" fmla="*/ 267987 h 1667042"/>
                <a:gd name="connsiteX7" fmla="*/ 1054692 w 1602893"/>
                <a:gd name="connsiteY7" fmla="*/ 899539 h 1667042"/>
                <a:gd name="connsiteX8" fmla="*/ 1051911 w 1602893"/>
                <a:gd name="connsiteY8" fmla="*/ 914682 h 1667042"/>
                <a:gd name="connsiteX9" fmla="*/ 1097255 w 1602893"/>
                <a:gd name="connsiteY9" fmla="*/ 1056814 h 1667042"/>
                <a:gd name="connsiteX10" fmla="*/ 1108948 w 1602893"/>
                <a:gd name="connsiteY10" fmla="*/ 1067074 h 1667042"/>
                <a:gd name="connsiteX11" fmla="*/ 1397807 w 1602893"/>
                <a:gd name="connsiteY11" fmla="*/ 900177 h 1667042"/>
                <a:gd name="connsiteX12" fmla="*/ 1590319 w 1602893"/>
                <a:gd name="connsiteY12" fmla="*/ 953333 h 1667042"/>
                <a:gd name="connsiteX13" fmla="*/ 1510970 w 1602893"/>
                <a:gd name="connsiteY13" fmla="*/ 1136320 h 1667042"/>
                <a:gd name="connsiteX14" fmla="*/ 1155573 w 1602893"/>
                <a:gd name="connsiteY14" fmla="*/ 1345488 h 1667042"/>
                <a:gd name="connsiteX15" fmla="*/ 1139728 w 1602893"/>
                <a:gd name="connsiteY15" fmla="*/ 1396532 h 1667042"/>
                <a:gd name="connsiteX16" fmla="*/ 731622 w 1602893"/>
                <a:gd name="connsiteY16" fmla="*/ 1667042 h 1667042"/>
                <a:gd name="connsiteX17" fmla="*/ 688759 w 1602893"/>
                <a:gd name="connsiteY17" fmla="*/ 1667042 h 1667042"/>
                <a:gd name="connsiteX18" fmla="*/ 245847 w 1602893"/>
                <a:gd name="connsiteY18" fmla="*/ 1224130 h 1667042"/>
                <a:gd name="connsiteX19" fmla="*/ 245847 w 1602893"/>
                <a:gd name="connsiteY19" fmla="*/ 1081255 h 1667042"/>
                <a:gd name="connsiteX20" fmla="*/ 250890 w 1602893"/>
                <a:gd name="connsiteY20" fmla="*/ 1031236 h 1667042"/>
                <a:gd name="connsiteX21" fmla="*/ 11123 w 1602893"/>
                <a:gd name="connsiteY21" fmla="*/ 615948 h 1667042"/>
                <a:gd name="connsiteX22" fmla="*/ 41475 w 1602893"/>
                <a:gd name="connsiteY22" fmla="*/ 502673 h 1667042"/>
                <a:gd name="connsiteX23" fmla="*/ 72686 w 1602893"/>
                <a:gd name="connsiteY23" fmla="*/ 492178 h 1667042"/>
                <a:gd name="connsiteX24" fmla="*/ 154750 w 1602893"/>
                <a:gd name="connsiteY24" fmla="*/ 533025 h 1667042"/>
                <a:gd name="connsiteX25" fmla="*/ 343923 w 1602893"/>
                <a:gd name="connsiteY25" fmla="*/ 860684 h 1667042"/>
                <a:gd name="connsiteX26" fmla="*/ 369200 w 1602893"/>
                <a:gd name="connsiteY26" fmla="*/ 839828 h 1667042"/>
                <a:gd name="connsiteX27" fmla="*/ 215975 w 1602893"/>
                <a:gd name="connsiteY27" fmla="*/ 267988 h 1667042"/>
                <a:gd name="connsiteX28" fmla="*/ 292870 w 1602893"/>
                <a:gd name="connsiteY28" fmla="*/ 134804 h 1667042"/>
                <a:gd name="connsiteX29" fmla="*/ 335967 w 1602893"/>
                <a:gd name="connsiteY29" fmla="*/ 132103 h 1667042"/>
                <a:gd name="connsiteX30" fmla="*/ 426053 w 1602893"/>
                <a:gd name="connsiteY30" fmla="*/ 211698 h 1667042"/>
                <a:gd name="connsiteX31" fmla="*/ 578656 w 1602893"/>
                <a:gd name="connsiteY31" fmla="*/ 781218 h 1667042"/>
                <a:gd name="connsiteX32" fmla="*/ 614705 w 1602893"/>
                <a:gd name="connsiteY32" fmla="*/ 781218 h 1667042"/>
                <a:gd name="connsiteX33" fmla="*/ 614705 w 1602893"/>
                <a:gd name="connsiteY33" fmla="*/ 108744 h 1667042"/>
                <a:gd name="connsiteX34" fmla="*/ 723449 w 1602893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08948 w 1598802"/>
                <a:gd name="connsiteY10" fmla="*/ 1067074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55573 w 1598802"/>
                <a:gd name="connsiteY14" fmla="*/ 1345488 h 1667042"/>
                <a:gd name="connsiteX15" fmla="*/ 1139728 w 1598802"/>
                <a:gd name="connsiteY15" fmla="*/ 1396532 h 1667042"/>
                <a:gd name="connsiteX16" fmla="*/ 731622 w 1598802"/>
                <a:gd name="connsiteY16" fmla="*/ 1667042 h 1667042"/>
                <a:gd name="connsiteX17" fmla="*/ 688759 w 1598802"/>
                <a:gd name="connsiteY17" fmla="*/ 1667042 h 1667042"/>
                <a:gd name="connsiteX18" fmla="*/ 245847 w 1598802"/>
                <a:gd name="connsiteY18" fmla="*/ 1224130 h 1667042"/>
                <a:gd name="connsiteX19" fmla="*/ 245847 w 1598802"/>
                <a:gd name="connsiteY19" fmla="*/ 1081255 h 1667042"/>
                <a:gd name="connsiteX20" fmla="*/ 250890 w 1598802"/>
                <a:gd name="connsiteY20" fmla="*/ 1031236 h 1667042"/>
                <a:gd name="connsiteX21" fmla="*/ 11123 w 1598802"/>
                <a:gd name="connsiteY21" fmla="*/ 615948 h 1667042"/>
                <a:gd name="connsiteX22" fmla="*/ 41475 w 1598802"/>
                <a:gd name="connsiteY22" fmla="*/ 502673 h 1667042"/>
                <a:gd name="connsiteX23" fmla="*/ 72686 w 1598802"/>
                <a:gd name="connsiteY23" fmla="*/ 492178 h 1667042"/>
                <a:gd name="connsiteX24" fmla="*/ 154750 w 1598802"/>
                <a:gd name="connsiteY24" fmla="*/ 533025 h 1667042"/>
                <a:gd name="connsiteX25" fmla="*/ 343923 w 1598802"/>
                <a:gd name="connsiteY25" fmla="*/ 860684 h 1667042"/>
                <a:gd name="connsiteX26" fmla="*/ 369200 w 1598802"/>
                <a:gd name="connsiteY26" fmla="*/ 839828 h 1667042"/>
                <a:gd name="connsiteX27" fmla="*/ 215975 w 1598802"/>
                <a:gd name="connsiteY27" fmla="*/ 267988 h 1667042"/>
                <a:gd name="connsiteX28" fmla="*/ 292870 w 1598802"/>
                <a:gd name="connsiteY28" fmla="*/ 134804 h 1667042"/>
                <a:gd name="connsiteX29" fmla="*/ 335967 w 1598802"/>
                <a:gd name="connsiteY29" fmla="*/ 132103 h 1667042"/>
                <a:gd name="connsiteX30" fmla="*/ 426053 w 1598802"/>
                <a:gd name="connsiteY30" fmla="*/ 211698 h 1667042"/>
                <a:gd name="connsiteX31" fmla="*/ 578656 w 1598802"/>
                <a:gd name="connsiteY31" fmla="*/ 781218 h 1667042"/>
                <a:gd name="connsiteX32" fmla="*/ 614705 w 1598802"/>
                <a:gd name="connsiteY32" fmla="*/ 781218 h 1667042"/>
                <a:gd name="connsiteX33" fmla="*/ 614705 w 1598802"/>
                <a:gd name="connsiteY33" fmla="*/ 108744 h 1667042"/>
                <a:gd name="connsiteX34" fmla="*/ 723449 w 1598802"/>
                <a:gd name="connsiteY34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56814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7255 w 1598802"/>
                <a:gd name="connsiteY9" fmla="*/ 1049671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4692 w 1598802"/>
                <a:gd name="connsiteY7" fmla="*/ 899539 h 1667042"/>
                <a:gd name="connsiteX8" fmla="*/ 1051911 w 1598802"/>
                <a:gd name="connsiteY8" fmla="*/ 914682 h 1667042"/>
                <a:gd name="connsiteX9" fmla="*/ 1090112 w 1598802"/>
                <a:gd name="connsiteY9" fmla="*/ 1040146 h 1667042"/>
                <a:gd name="connsiteX10" fmla="*/ 1156573 w 1598802"/>
                <a:gd name="connsiteY10" fmla="*/ 1045642 h 1667042"/>
                <a:gd name="connsiteX11" fmla="*/ 1397807 w 1598802"/>
                <a:gd name="connsiteY11" fmla="*/ 900177 h 1667042"/>
                <a:gd name="connsiteX12" fmla="*/ 1585557 w 1598802"/>
                <a:gd name="connsiteY12" fmla="*/ 950952 h 1667042"/>
                <a:gd name="connsiteX13" fmla="*/ 1510970 w 1598802"/>
                <a:gd name="connsiteY13" fmla="*/ 1136320 h 1667042"/>
                <a:gd name="connsiteX14" fmla="*/ 1139728 w 1598802"/>
                <a:gd name="connsiteY14" fmla="*/ 1396532 h 1667042"/>
                <a:gd name="connsiteX15" fmla="*/ 731622 w 1598802"/>
                <a:gd name="connsiteY15" fmla="*/ 1667042 h 1667042"/>
                <a:gd name="connsiteX16" fmla="*/ 688759 w 1598802"/>
                <a:gd name="connsiteY16" fmla="*/ 1667042 h 1667042"/>
                <a:gd name="connsiteX17" fmla="*/ 245847 w 1598802"/>
                <a:gd name="connsiteY17" fmla="*/ 1224130 h 1667042"/>
                <a:gd name="connsiteX18" fmla="*/ 245847 w 1598802"/>
                <a:gd name="connsiteY18" fmla="*/ 1081255 h 1667042"/>
                <a:gd name="connsiteX19" fmla="*/ 250890 w 1598802"/>
                <a:gd name="connsiteY19" fmla="*/ 1031236 h 1667042"/>
                <a:gd name="connsiteX20" fmla="*/ 11123 w 1598802"/>
                <a:gd name="connsiteY20" fmla="*/ 615948 h 1667042"/>
                <a:gd name="connsiteX21" fmla="*/ 41475 w 1598802"/>
                <a:gd name="connsiteY21" fmla="*/ 502673 h 1667042"/>
                <a:gd name="connsiteX22" fmla="*/ 72686 w 1598802"/>
                <a:gd name="connsiteY22" fmla="*/ 492178 h 1667042"/>
                <a:gd name="connsiteX23" fmla="*/ 154750 w 1598802"/>
                <a:gd name="connsiteY23" fmla="*/ 533025 h 1667042"/>
                <a:gd name="connsiteX24" fmla="*/ 343923 w 1598802"/>
                <a:gd name="connsiteY24" fmla="*/ 860684 h 1667042"/>
                <a:gd name="connsiteX25" fmla="*/ 369200 w 1598802"/>
                <a:gd name="connsiteY25" fmla="*/ 839828 h 1667042"/>
                <a:gd name="connsiteX26" fmla="*/ 215975 w 1598802"/>
                <a:gd name="connsiteY26" fmla="*/ 267988 h 1667042"/>
                <a:gd name="connsiteX27" fmla="*/ 292870 w 1598802"/>
                <a:gd name="connsiteY27" fmla="*/ 134804 h 1667042"/>
                <a:gd name="connsiteX28" fmla="*/ 335967 w 1598802"/>
                <a:gd name="connsiteY28" fmla="*/ 132103 h 1667042"/>
                <a:gd name="connsiteX29" fmla="*/ 426053 w 1598802"/>
                <a:gd name="connsiteY29" fmla="*/ 211698 h 1667042"/>
                <a:gd name="connsiteX30" fmla="*/ 578656 w 1598802"/>
                <a:gd name="connsiteY30" fmla="*/ 781218 h 1667042"/>
                <a:gd name="connsiteX31" fmla="*/ 614705 w 1598802"/>
                <a:gd name="connsiteY31" fmla="*/ 781218 h 1667042"/>
                <a:gd name="connsiteX32" fmla="*/ 614705 w 1598802"/>
                <a:gd name="connsiteY32" fmla="*/ 108744 h 1667042"/>
                <a:gd name="connsiteX33" fmla="*/ 723449 w 1598802"/>
                <a:gd name="connsiteY33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90112 w 1598802"/>
                <a:gd name="connsiteY8" fmla="*/ 1040146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80587 w 1598802"/>
                <a:gd name="connsiteY8" fmla="*/ 1030621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56573 w 1598802"/>
                <a:gd name="connsiteY9" fmla="*/ 1045642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43923 w 1598802"/>
                <a:gd name="connsiteY23" fmla="*/ 860684 h 1667042"/>
                <a:gd name="connsiteX24" fmla="*/ 369200 w 1598802"/>
                <a:gd name="connsiteY24" fmla="*/ 839828 h 1667042"/>
                <a:gd name="connsiteX25" fmla="*/ 215975 w 1598802"/>
                <a:gd name="connsiteY25" fmla="*/ 267988 h 1667042"/>
                <a:gd name="connsiteX26" fmla="*/ 292870 w 1598802"/>
                <a:gd name="connsiteY26" fmla="*/ 134804 h 1667042"/>
                <a:gd name="connsiteX27" fmla="*/ 335967 w 1598802"/>
                <a:gd name="connsiteY27" fmla="*/ 132103 h 1667042"/>
                <a:gd name="connsiteX28" fmla="*/ 426053 w 1598802"/>
                <a:gd name="connsiteY28" fmla="*/ 211698 h 1667042"/>
                <a:gd name="connsiteX29" fmla="*/ 578656 w 1598802"/>
                <a:gd name="connsiteY29" fmla="*/ 781218 h 1667042"/>
                <a:gd name="connsiteX30" fmla="*/ 614705 w 1598802"/>
                <a:gd name="connsiteY30" fmla="*/ 781218 h 1667042"/>
                <a:gd name="connsiteX31" fmla="*/ 614705 w 1598802"/>
                <a:gd name="connsiteY31" fmla="*/ 108744 h 1667042"/>
                <a:gd name="connsiteX32" fmla="*/ 723449 w 1598802"/>
                <a:gd name="connsiteY32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69200 w 1598802"/>
                <a:gd name="connsiteY23" fmla="*/ 839828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78656 w 1598802"/>
                <a:gd name="connsiteY28" fmla="*/ 781218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781218 h 1667042"/>
                <a:gd name="connsiteX30" fmla="*/ 614705 w 1598802"/>
                <a:gd name="connsiteY30" fmla="*/ 108744 h 1667042"/>
                <a:gd name="connsiteX31" fmla="*/ 723449 w 1598802"/>
                <a:gd name="connsiteY31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96216 w 1598802"/>
                <a:gd name="connsiteY28" fmla="*/ 785609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32193 w 1598802"/>
                <a:gd name="connsiteY2" fmla="*/ 781218 h 1667042"/>
                <a:gd name="connsiteX3" fmla="*/ 861235 w 1598802"/>
                <a:gd name="connsiteY3" fmla="*/ 781218 h 1667042"/>
                <a:gd name="connsiteX4" fmla="*/ 1013838 w 1598802"/>
                <a:gd name="connsiteY4" fmla="*/ 211697 h 1667042"/>
                <a:gd name="connsiteX5" fmla="*/ 1147022 w 1598802"/>
                <a:gd name="connsiteY5" fmla="*/ 134803 h 1667042"/>
                <a:gd name="connsiteX6" fmla="*/ 1223916 w 1598802"/>
                <a:gd name="connsiteY6" fmla="*/ 267987 h 1667042"/>
                <a:gd name="connsiteX7" fmla="*/ 1051911 w 1598802"/>
                <a:gd name="connsiteY7" fmla="*/ 914682 h 1667042"/>
                <a:gd name="connsiteX8" fmla="*/ 1068681 w 1598802"/>
                <a:gd name="connsiteY8" fmla="*/ 1016334 h 1667042"/>
                <a:gd name="connsiteX9" fmla="*/ 1180385 w 1598802"/>
                <a:gd name="connsiteY9" fmla="*/ 1036117 h 1667042"/>
                <a:gd name="connsiteX10" fmla="*/ 1397807 w 1598802"/>
                <a:gd name="connsiteY10" fmla="*/ 900177 h 1667042"/>
                <a:gd name="connsiteX11" fmla="*/ 1585557 w 1598802"/>
                <a:gd name="connsiteY11" fmla="*/ 950952 h 1667042"/>
                <a:gd name="connsiteX12" fmla="*/ 1510970 w 1598802"/>
                <a:gd name="connsiteY12" fmla="*/ 1136320 h 1667042"/>
                <a:gd name="connsiteX13" fmla="*/ 1139728 w 1598802"/>
                <a:gd name="connsiteY13" fmla="*/ 1396532 h 1667042"/>
                <a:gd name="connsiteX14" fmla="*/ 731622 w 1598802"/>
                <a:gd name="connsiteY14" fmla="*/ 1667042 h 1667042"/>
                <a:gd name="connsiteX15" fmla="*/ 688759 w 1598802"/>
                <a:gd name="connsiteY15" fmla="*/ 1667042 h 1667042"/>
                <a:gd name="connsiteX16" fmla="*/ 245847 w 1598802"/>
                <a:gd name="connsiteY16" fmla="*/ 1224130 h 1667042"/>
                <a:gd name="connsiteX17" fmla="*/ 245847 w 1598802"/>
                <a:gd name="connsiteY17" fmla="*/ 1081255 h 1667042"/>
                <a:gd name="connsiteX18" fmla="*/ 250890 w 1598802"/>
                <a:gd name="connsiteY18" fmla="*/ 1031236 h 1667042"/>
                <a:gd name="connsiteX19" fmla="*/ 11123 w 1598802"/>
                <a:gd name="connsiteY19" fmla="*/ 615948 h 1667042"/>
                <a:gd name="connsiteX20" fmla="*/ 41475 w 1598802"/>
                <a:gd name="connsiteY20" fmla="*/ 502673 h 1667042"/>
                <a:gd name="connsiteX21" fmla="*/ 72686 w 1598802"/>
                <a:gd name="connsiteY21" fmla="*/ 492178 h 1667042"/>
                <a:gd name="connsiteX22" fmla="*/ 154750 w 1598802"/>
                <a:gd name="connsiteY22" fmla="*/ 533025 h 1667042"/>
                <a:gd name="connsiteX23" fmla="*/ 356030 w 1598802"/>
                <a:gd name="connsiteY23" fmla="*/ 852997 h 1667042"/>
                <a:gd name="connsiteX24" fmla="*/ 215975 w 1598802"/>
                <a:gd name="connsiteY24" fmla="*/ 267988 h 1667042"/>
                <a:gd name="connsiteX25" fmla="*/ 292870 w 1598802"/>
                <a:gd name="connsiteY25" fmla="*/ 134804 h 1667042"/>
                <a:gd name="connsiteX26" fmla="*/ 335967 w 1598802"/>
                <a:gd name="connsiteY26" fmla="*/ 132103 h 1667042"/>
                <a:gd name="connsiteX27" fmla="*/ 426053 w 1598802"/>
                <a:gd name="connsiteY27" fmla="*/ 211698 h 1667042"/>
                <a:gd name="connsiteX28" fmla="*/ 589632 w 1598802"/>
                <a:gd name="connsiteY28" fmla="*/ 787805 h 1667042"/>
                <a:gd name="connsiteX29" fmla="*/ 614705 w 1598802"/>
                <a:gd name="connsiteY29" fmla="*/ 108744 h 1667042"/>
                <a:gd name="connsiteX30" fmla="*/ 723449 w 1598802"/>
                <a:gd name="connsiteY30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61235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51911 w 1598802"/>
                <a:gd name="connsiteY6" fmla="*/ 914682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68681 w 1598802"/>
                <a:gd name="connsiteY7" fmla="*/ 1016334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250890 w 1598802"/>
                <a:gd name="connsiteY17" fmla="*/ 1031236 h 1667042"/>
                <a:gd name="connsiteX18" fmla="*/ 11123 w 1598802"/>
                <a:gd name="connsiteY18" fmla="*/ 615948 h 1667042"/>
                <a:gd name="connsiteX19" fmla="*/ 41475 w 1598802"/>
                <a:gd name="connsiteY19" fmla="*/ 502673 h 1667042"/>
                <a:gd name="connsiteX20" fmla="*/ 72686 w 1598802"/>
                <a:gd name="connsiteY20" fmla="*/ 492178 h 1667042"/>
                <a:gd name="connsiteX21" fmla="*/ 154750 w 1598802"/>
                <a:gd name="connsiteY21" fmla="*/ 533025 h 1667042"/>
                <a:gd name="connsiteX22" fmla="*/ 356030 w 1598802"/>
                <a:gd name="connsiteY22" fmla="*/ 852997 h 1667042"/>
                <a:gd name="connsiteX23" fmla="*/ 215975 w 1598802"/>
                <a:gd name="connsiteY23" fmla="*/ 267988 h 1667042"/>
                <a:gd name="connsiteX24" fmla="*/ 292870 w 1598802"/>
                <a:gd name="connsiteY24" fmla="*/ 134804 h 1667042"/>
                <a:gd name="connsiteX25" fmla="*/ 335967 w 1598802"/>
                <a:gd name="connsiteY25" fmla="*/ 132103 h 1667042"/>
                <a:gd name="connsiteX26" fmla="*/ 426053 w 1598802"/>
                <a:gd name="connsiteY26" fmla="*/ 211698 h 1667042"/>
                <a:gd name="connsiteX27" fmla="*/ 589632 w 1598802"/>
                <a:gd name="connsiteY27" fmla="*/ 787805 h 1667042"/>
                <a:gd name="connsiteX28" fmla="*/ 614705 w 1598802"/>
                <a:gd name="connsiteY28" fmla="*/ 108744 h 1667042"/>
                <a:gd name="connsiteX29" fmla="*/ 723449 w 1598802"/>
                <a:gd name="connsiteY29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335967 w 1598802"/>
                <a:gd name="connsiteY24" fmla="*/ 132103 h 1667042"/>
                <a:gd name="connsiteX25" fmla="*/ 426053 w 1598802"/>
                <a:gd name="connsiteY25" fmla="*/ 211698 h 1667042"/>
                <a:gd name="connsiteX26" fmla="*/ 589632 w 1598802"/>
                <a:gd name="connsiteY26" fmla="*/ 787805 h 1667042"/>
                <a:gd name="connsiteX27" fmla="*/ 614705 w 1598802"/>
                <a:gd name="connsiteY27" fmla="*/ 108744 h 1667042"/>
                <a:gd name="connsiteX28" fmla="*/ 723449 w 1598802"/>
                <a:gd name="connsiteY28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92870 w 1598802"/>
                <a:gd name="connsiteY23" fmla="*/ 134804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15975 w 1598802"/>
                <a:gd name="connsiteY22" fmla="*/ 26798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26053 w 1598802"/>
                <a:gd name="connsiteY24" fmla="*/ 211698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0 h 1667042"/>
                <a:gd name="connsiteX1" fmla="*/ 832193 w 1598802"/>
                <a:gd name="connsiteY1" fmla="*/ 108744 h 1667042"/>
                <a:gd name="connsiteX2" fmla="*/ 850260 w 1598802"/>
                <a:gd name="connsiteY2" fmla="*/ 781218 h 1667042"/>
                <a:gd name="connsiteX3" fmla="*/ 1013838 w 1598802"/>
                <a:gd name="connsiteY3" fmla="*/ 211697 h 1667042"/>
                <a:gd name="connsiteX4" fmla="*/ 1147022 w 1598802"/>
                <a:gd name="connsiteY4" fmla="*/ 134803 h 1667042"/>
                <a:gd name="connsiteX5" fmla="*/ 1223916 w 1598802"/>
                <a:gd name="connsiteY5" fmla="*/ 267987 h 1667042"/>
                <a:gd name="connsiteX6" fmla="*/ 1073860 w 1598802"/>
                <a:gd name="connsiteY6" fmla="*/ 804934 h 1667042"/>
                <a:gd name="connsiteX7" fmla="*/ 1073071 w 1598802"/>
                <a:gd name="connsiteY7" fmla="*/ 992190 h 1667042"/>
                <a:gd name="connsiteX8" fmla="*/ 1180385 w 1598802"/>
                <a:gd name="connsiteY8" fmla="*/ 1036117 h 1667042"/>
                <a:gd name="connsiteX9" fmla="*/ 1397807 w 1598802"/>
                <a:gd name="connsiteY9" fmla="*/ 900177 h 1667042"/>
                <a:gd name="connsiteX10" fmla="*/ 1585557 w 1598802"/>
                <a:gd name="connsiteY10" fmla="*/ 950952 h 1667042"/>
                <a:gd name="connsiteX11" fmla="*/ 1510970 w 1598802"/>
                <a:gd name="connsiteY11" fmla="*/ 1136320 h 1667042"/>
                <a:gd name="connsiteX12" fmla="*/ 1139728 w 1598802"/>
                <a:gd name="connsiteY12" fmla="*/ 1396532 h 1667042"/>
                <a:gd name="connsiteX13" fmla="*/ 731622 w 1598802"/>
                <a:gd name="connsiteY13" fmla="*/ 1667042 h 1667042"/>
                <a:gd name="connsiteX14" fmla="*/ 688759 w 1598802"/>
                <a:gd name="connsiteY14" fmla="*/ 1667042 h 1667042"/>
                <a:gd name="connsiteX15" fmla="*/ 245847 w 1598802"/>
                <a:gd name="connsiteY15" fmla="*/ 1224130 h 1667042"/>
                <a:gd name="connsiteX16" fmla="*/ 245847 w 1598802"/>
                <a:gd name="connsiteY16" fmla="*/ 1081255 h 1667042"/>
                <a:gd name="connsiteX17" fmla="*/ 11123 w 1598802"/>
                <a:gd name="connsiteY17" fmla="*/ 615948 h 1667042"/>
                <a:gd name="connsiteX18" fmla="*/ 41475 w 1598802"/>
                <a:gd name="connsiteY18" fmla="*/ 502673 h 1667042"/>
                <a:gd name="connsiteX19" fmla="*/ 72686 w 1598802"/>
                <a:gd name="connsiteY19" fmla="*/ 492178 h 1667042"/>
                <a:gd name="connsiteX20" fmla="*/ 154750 w 1598802"/>
                <a:gd name="connsiteY20" fmla="*/ 533025 h 1667042"/>
                <a:gd name="connsiteX21" fmla="*/ 356030 w 1598802"/>
                <a:gd name="connsiteY21" fmla="*/ 852997 h 1667042"/>
                <a:gd name="connsiteX22" fmla="*/ 224755 w 1598802"/>
                <a:gd name="connsiteY22" fmla="*/ 263598 h 1667042"/>
                <a:gd name="connsiteX23" fmla="*/ 279700 w 1598802"/>
                <a:gd name="connsiteY23" fmla="*/ 123829 h 1667042"/>
                <a:gd name="connsiteX24" fmla="*/ 412883 w 1598802"/>
                <a:gd name="connsiteY24" fmla="*/ 213894 h 1667042"/>
                <a:gd name="connsiteX25" fmla="*/ 589632 w 1598802"/>
                <a:gd name="connsiteY25" fmla="*/ 787805 h 1667042"/>
                <a:gd name="connsiteX26" fmla="*/ 614705 w 1598802"/>
                <a:gd name="connsiteY26" fmla="*/ 108744 h 1667042"/>
                <a:gd name="connsiteX27" fmla="*/ 723449 w 1598802"/>
                <a:gd name="connsiteY27" fmla="*/ 0 h 1667042"/>
                <a:gd name="connsiteX0" fmla="*/ 723449 w 1598802"/>
                <a:gd name="connsiteY0" fmla="*/ 2 h 1667044"/>
                <a:gd name="connsiteX1" fmla="*/ 832193 w 1598802"/>
                <a:gd name="connsiteY1" fmla="*/ 10874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13838 w 1598802"/>
                <a:gd name="connsiteY3" fmla="*/ 211699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2391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2344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2344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9700 w 1598802"/>
                <a:gd name="connsiteY23" fmla="*/ 123831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4669 w 1598802"/>
                <a:gd name="connsiteY0" fmla="*/ 2 h 1667044"/>
                <a:gd name="connsiteX1" fmla="*/ 814633 w 1598802"/>
                <a:gd name="connsiteY1" fmla="*/ 113136 h 1667044"/>
                <a:gd name="connsiteX2" fmla="*/ 850260 w 1598802"/>
                <a:gd name="connsiteY2" fmla="*/ 781220 h 1667044"/>
                <a:gd name="connsiteX3" fmla="*/ 1027007 w 1598802"/>
                <a:gd name="connsiteY3" fmla="*/ 213894 h 1667044"/>
                <a:gd name="connsiteX4" fmla="*/ 1147022 w 1598802"/>
                <a:gd name="connsiteY4" fmla="*/ 134805 h 1667044"/>
                <a:gd name="connsiteX5" fmla="*/ 1206356 w 1598802"/>
                <a:gd name="connsiteY5" fmla="*/ 267989 h 1667044"/>
                <a:gd name="connsiteX6" fmla="*/ 1073860 w 1598802"/>
                <a:gd name="connsiteY6" fmla="*/ 804936 h 1667044"/>
                <a:gd name="connsiteX7" fmla="*/ 1073071 w 1598802"/>
                <a:gd name="connsiteY7" fmla="*/ 992192 h 1667044"/>
                <a:gd name="connsiteX8" fmla="*/ 1180385 w 1598802"/>
                <a:gd name="connsiteY8" fmla="*/ 1036119 h 1667044"/>
                <a:gd name="connsiteX9" fmla="*/ 1397807 w 1598802"/>
                <a:gd name="connsiteY9" fmla="*/ 900179 h 1667044"/>
                <a:gd name="connsiteX10" fmla="*/ 1585557 w 1598802"/>
                <a:gd name="connsiteY10" fmla="*/ 950954 h 1667044"/>
                <a:gd name="connsiteX11" fmla="*/ 1510970 w 1598802"/>
                <a:gd name="connsiteY11" fmla="*/ 1136322 h 1667044"/>
                <a:gd name="connsiteX12" fmla="*/ 1139728 w 1598802"/>
                <a:gd name="connsiteY12" fmla="*/ 1396534 h 1667044"/>
                <a:gd name="connsiteX13" fmla="*/ 731622 w 1598802"/>
                <a:gd name="connsiteY13" fmla="*/ 1667044 h 1667044"/>
                <a:gd name="connsiteX14" fmla="*/ 688759 w 1598802"/>
                <a:gd name="connsiteY14" fmla="*/ 1667044 h 1667044"/>
                <a:gd name="connsiteX15" fmla="*/ 245847 w 1598802"/>
                <a:gd name="connsiteY15" fmla="*/ 1224132 h 1667044"/>
                <a:gd name="connsiteX16" fmla="*/ 245847 w 1598802"/>
                <a:gd name="connsiteY16" fmla="*/ 1081257 h 1667044"/>
                <a:gd name="connsiteX17" fmla="*/ 11123 w 1598802"/>
                <a:gd name="connsiteY17" fmla="*/ 615950 h 1667044"/>
                <a:gd name="connsiteX18" fmla="*/ 41475 w 1598802"/>
                <a:gd name="connsiteY18" fmla="*/ 502675 h 1667044"/>
                <a:gd name="connsiteX19" fmla="*/ 72686 w 1598802"/>
                <a:gd name="connsiteY19" fmla="*/ 492180 h 1667044"/>
                <a:gd name="connsiteX20" fmla="*/ 154750 w 1598802"/>
                <a:gd name="connsiteY20" fmla="*/ 533027 h 1667044"/>
                <a:gd name="connsiteX21" fmla="*/ 356030 w 1598802"/>
                <a:gd name="connsiteY21" fmla="*/ 852999 h 1667044"/>
                <a:gd name="connsiteX22" fmla="*/ 224755 w 1598802"/>
                <a:gd name="connsiteY22" fmla="*/ 263600 h 1667044"/>
                <a:gd name="connsiteX23" fmla="*/ 270921 w 1598802"/>
                <a:gd name="connsiteY23" fmla="*/ 126026 h 1667044"/>
                <a:gd name="connsiteX24" fmla="*/ 412883 w 1598802"/>
                <a:gd name="connsiteY24" fmla="*/ 213896 h 1667044"/>
                <a:gd name="connsiteX25" fmla="*/ 589632 w 1598802"/>
                <a:gd name="connsiteY25" fmla="*/ 787807 h 1667044"/>
                <a:gd name="connsiteX26" fmla="*/ 623485 w 1598802"/>
                <a:gd name="connsiteY26" fmla="*/ 110942 h 1667044"/>
                <a:gd name="connsiteX27" fmla="*/ 714669 w 1598802"/>
                <a:gd name="connsiteY27" fmla="*/ 2 h 1667044"/>
                <a:gd name="connsiteX0" fmla="*/ 711834 w 1595967"/>
                <a:gd name="connsiteY0" fmla="*/ 2 h 1667044"/>
                <a:gd name="connsiteX1" fmla="*/ 811798 w 1595967"/>
                <a:gd name="connsiteY1" fmla="*/ 113136 h 1667044"/>
                <a:gd name="connsiteX2" fmla="*/ 847425 w 1595967"/>
                <a:gd name="connsiteY2" fmla="*/ 781220 h 1667044"/>
                <a:gd name="connsiteX3" fmla="*/ 1024172 w 1595967"/>
                <a:gd name="connsiteY3" fmla="*/ 213894 h 1667044"/>
                <a:gd name="connsiteX4" fmla="*/ 1144187 w 1595967"/>
                <a:gd name="connsiteY4" fmla="*/ 134805 h 1667044"/>
                <a:gd name="connsiteX5" fmla="*/ 1203521 w 1595967"/>
                <a:gd name="connsiteY5" fmla="*/ 267989 h 1667044"/>
                <a:gd name="connsiteX6" fmla="*/ 1071025 w 1595967"/>
                <a:gd name="connsiteY6" fmla="*/ 804936 h 1667044"/>
                <a:gd name="connsiteX7" fmla="*/ 1070236 w 1595967"/>
                <a:gd name="connsiteY7" fmla="*/ 992192 h 1667044"/>
                <a:gd name="connsiteX8" fmla="*/ 1177550 w 1595967"/>
                <a:gd name="connsiteY8" fmla="*/ 1036119 h 1667044"/>
                <a:gd name="connsiteX9" fmla="*/ 1394972 w 1595967"/>
                <a:gd name="connsiteY9" fmla="*/ 900179 h 1667044"/>
                <a:gd name="connsiteX10" fmla="*/ 1582722 w 1595967"/>
                <a:gd name="connsiteY10" fmla="*/ 950954 h 1667044"/>
                <a:gd name="connsiteX11" fmla="*/ 1508135 w 1595967"/>
                <a:gd name="connsiteY11" fmla="*/ 1136322 h 1667044"/>
                <a:gd name="connsiteX12" fmla="*/ 1136893 w 1595967"/>
                <a:gd name="connsiteY12" fmla="*/ 1396534 h 1667044"/>
                <a:gd name="connsiteX13" fmla="*/ 728787 w 1595967"/>
                <a:gd name="connsiteY13" fmla="*/ 1667044 h 1667044"/>
                <a:gd name="connsiteX14" fmla="*/ 685924 w 1595967"/>
                <a:gd name="connsiteY14" fmla="*/ 1667044 h 1667044"/>
                <a:gd name="connsiteX15" fmla="*/ 243012 w 1595967"/>
                <a:gd name="connsiteY15" fmla="*/ 1224132 h 1667044"/>
                <a:gd name="connsiteX16" fmla="*/ 243012 w 1595967"/>
                <a:gd name="connsiteY16" fmla="*/ 1081257 h 1667044"/>
                <a:gd name="connsiteX17" fmla="*/ 8288 w 1595967"/>
                <a:gd name="connsiteY17" fmla="*/ 615950 h 1667044"/>
                <a:gd name="connsiteX18" fmla="*/ 38640 w 1595967"/>
                <a:gd name="connsiteY18" fmla="*/ 502675 h 1667044"/>
                <a:gd name="connsiteX19" fmla="*/ 151915 w 1595967"/>
                <a:gd name="connsiteY19" fmla="*/ 533027 h 1667044"/>
                <a:gd name="connsiteX20" fmla="*/ 353195 w 1595967"/>
                <a:gd name="connsiteY20" fmla="*/ 852999 h 1667044"/>
                <a:gd name="connsiteX21" fmla="*/ 221920 w 1595967"/>
                <a:gd name="connsiteY21" fmla="*/ 263600 h 1667044"/>
                <a:gd name="connsiteX22" fmla="*/ 268086 w 1595967"/>
                <a:gd name="connsiteY22" fmla="*/ 126026 h 1667044"/>
                <a:gd name="connsiteX23" fmla="*/ 410048 w 1595967"/>
                <a:gd name="connsiteY23" fmla="*/ 213896 h 1667044"/>
                <a:gd name="connsiteX24" fmla="*/ 586797 w 1595967"/>
                <a:gd name="connsiteY24" fmla="*/ 787807 h 1667044"/>
                <a:gd name="connsiteX25" fmla="*/ 620650 w 1595967"/>
                <a:gd name="connsiteY25" fmla="*/ 110942 h 1667044"/>
                <a:gd name="connsiteX26" fmla="*/ 711834 w 1595967"/>
                <a:gd name="connsiteY26" fmla="*/ 2 h 1667044"/>
                <a:gd name="connsiteX0" fmla="*/ 711728 w 1595861"/>
                <a:gd name="connsiteY0" fmla="*/ 2 h 1667044"/>
                <a:gd name="connsiteX1" fmla="*/ 811692 w 1595861"/>
                <a:gd name="connsiteY1" fmla="*/ 113136 h 1667044"/>
                <a:gd name="connsiteX2" fmla="*/ 847319 w 1595861"/>
                <a:gd name="connsiteY2" fmla="*/ 781220 h 1667044"/>
                <a:gd name="connsiteX3" fmla="*/ 1024066 w 1595861"/>
                <a:gd name="connsiteY3" fmla="*/ 213894 h 1667044"/>
                <a:gd name="connsiteX4" fmla="*/ 1144081 w 1595861"/>
                <a:gd name="connsiteY4" fmla="*/ 134805 h 1667044"/>
                <a:gd name="connsiteX5" fmla="*/ 1203415 w 1595861"/>
                <a:gd name="connsiteY5" fmla="*/ 267989 h 1667044"/>
                <a:gd name="connsiteX6" fmla="*/ 1070919 w 1595861"/>
                <a:gd name="connsiteY6" fmla="*/ 804936 h 1667044"/>
                <a:gd name="connsiteX7" fmla="*/ 1070130 w 1595861"/>
                <a:gd name="connsiteY7" fmla="*/ 992192 h 1667044"/>
                <a:gd name="connsiteX8" fmla="*/ 1177444 w 1595861"/>
                <a:gd name="connsiteY8" fmla="*/ 1036119 h 1667044"/>
                <a:gd name="connsiteX9" fmla="*/ 1394866 w 1595861"/>
                <a:gd name="connsiteY9" fmla="*/ 900179 h 1667044"/>
                <a:gd name="connsiteX10" fmla="*/ 1582616 w 1595861"/>
                <a:gd name="connsiteY10" fmla="*/ 950954 h 1667044"/>
                <a:gd name="connsiteX11" fmla="*/ 1508029 w 1595861"/>
                <a:gd name="connsiteY11" fmla="*/ 1136322 h 1667044"/>
                <a:gd name="connsiteX12" fmla="*/ 1136787 w 1595861"/>
                <a:gd name="connsiteY12" fmla="*/ 1396534 h 1667044"/>
                <a:gd name="connsiteX13" fmla="*/ 728681 w 1595861"/>
                <a:gd name="connsiteY13" fmla="*/ 1667044 h 1667044"/>
                <a:gd name="connsiteX14" fmla="*/ 685818 w 1595861"/>
                <a:gd name="connsiteY14" fmla="*/ 1667044 h 1667044"/>
                <a:gd name="connsiteX15" fmla="*/ 242906 w 1595861"/>
                <a:gd name="connsiteY15" fmla="*/ 1224132 h 1667044"/>
                <a:gd name="connsiteX16" fmla="*/ 242906 w 1595861"/>
                <a:gd name="connsiteY16" fmla="*/ 1081257 h 1667044"/>
                <a:gd name="connsiteX17" fmla="*/ 8182 w 1595861"/>
                <a:gd name="connsiteY17" fmla="*/ 615950 h 1667044"/>
                <a:gd name="connsiteX18" fmla="*/ 38534 w 1595861"/>
                <a:gd name="connsiteY18" fmla="*/ 502675 h 1667044"/>
                <a:gd name="connsiteX19" fmla="*/ 147418 w 1595861"/>
                <a:gd name="connsiteY19" fmla="*/ 537418 h 1667044"/>
                <a:gd name="connsiteX20" fmla="*/ 353089 w 1595861"/>
                <a:gd name="connsiteY20" fmla="*/ 852999 h 1667044"/>
                <a:gd name="connsiteX21" fmla="*/ 221814 w 1595861"/>
                <a:gd name="connsiteY21" fmla="*/ 263600 h 1667044"/>
                <a:gd name="connsiteX22" fmla="*/ 267980 w 1595861"/>
                <a:gd name="connsiteY22" fmla="*/ 126026 h 1667044"/>
                <a:gd name="connsiteX23" fmla="*/ 409942 w 1595861"/>
                <a:gd name="connsiteY23" fmla="*/ 213896 h 1667044"/>
                <a:gd name="connsiteX24" fmla="*/ 586691 w 1595861"/>
                <a:gd name="connsiteY24" fmla="*/ 787807 h 1667044"/>
                <a:gd name="connsiteX25" fmla="*/ 620544 w 1595861"/>
                <a:gd name="connsiteY25" fmla="*/ 110942 h 1667044"/>
                <a:gd name="connsiteX26" fmla="*/ 711728 w 1595861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9695 w 1598112"/>
                <a:gd name="connsiteY8" fmla="*/ 1036119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98112"/>
                <a:gd name="connsiteY0" fmla="*/ 2 h 1667044"/>
                <a:gd name="connsiteX1" fmla="*/ 813943 w 1598112"/>
                <a:gd name="connsiteY1" fmla="*/ 113136 h 1667044"/>
                <a:gd name="connsiteX2" fmla="*/ 849570 w 1598112"/>
                <a:gd name="connsiteY2" fmla="*/ 781220 h 1667044"/>
                <a:gd name="connsiteX3" fmla="*/ 1026317 w 1598112"/>
                <a:gd name="connsiteY3" fmla="*/ 213894 h 1667044"/>
                <a:gd name="connsiteX4" fmla="*/ 1146332 w 1598112"/>
                <a:gd name="connsiteY4" fmla="*/ 134805 h 1667044"/>
                <a:gd name="connsiteX5" fmla="*/ 1205666 w 1598112"/>
                <a:gd name="connsiteY5" fmla="*/ 267989 h 1667044"/>
                <a:gd name="connsiteX6" fmla="*/ 1073170 w 1598112"/>
                <a:gd name="connsiteY6" fmla="*/ 804936 h 1667044"/>
                <a:gd name="connsiteX7" fmla="*/ 1072381 w 1598112"/>
                <a:gd name="connsiteY7" fmla="*/ 992192 h 1667044"/>
                <a:gd name="connsiteX8" fmla="*/ 1170916 w 1598112"/>
                <a:gd name="connsiteY8" fmla="*/ 1029534 h 1667044"/>
                <a:gd name="connsiteX9" fmla="*/ 1397117 w 1598112"/>
                <a:gd name="connsiteY9" fmla="*/ 900179 h 1667044"/>
                <a:gd name="connsiteX10" fmla="*/ 1584867 w 1598112"/>
                <a:gd name="connsiteY10" fmla="*/ 950954 h 1667044"/>
                <a:gd name="connsiteX11" fmla="*/ 1510280 w 1598112"/>
                <a:gd name="connsiteY11" fmla="*/ 1136322 h 1667044"/>
                <a:gd name="connsiteX12" fmla="*/ 1139038 w 1598112"/>
                <a:gd name="connsiteY12" fmla="*/ 1396534 h 1667044"/>
                <a:gd name="connsiteX13" fmla="*/ 730932 w 1598112"/>
                <a:gd name="connsiteY13" fmla="*/ 1667044 h 1667044"/>
                <a:gd name="connsiteX14" fmla="*/ 688069 w 1598112"/>
                <a:gd name="connsiteY14" fmla="*/ 1667044 h 1667044"/>
                <a:gd name="connsiteX15" fmla="*/ 245157 w 1598112"/>
                <a:gd name="connsiteY15" fmla="*/ 1224132 h 1667044"/>
                <a:gd name="connsiteX16" fmla="*/ 245157 w 1598112"/>
                <a:gd name="connsiteY16" fmla="*/ 1081257 h 1667044"/>
                <a:gd name="connsiteX17" fmla="*/ 10433 w 1598112"/>
                <a:gd name="connsiteY17" fmla="*/ 615950 h 1667044"/>
                <a:gd name="connsiteX18" fmla="*/ 40785 w 1598112"/>
                <a:gd name="connsiteY18" fmla="*/ 502675 h 1667044"/>
                <a:gd name="connsiteX19" fmla="*/ 149669 w 1598112"/>
                <a:gd name="connsiteY19" fmla="*/ 537418 h 1667044"/>
                <a:gd name="connsiteX20" fmla="*/ 355340 w 1598112"/>
                <a:gd name="connsiteY20" fmla="*/ 852999 h 1667044"/>
                <a:gd name="connsiteX21" fmla="*/ 224065 w 1598112"/>
                <a:gd name="connsiteY21" fmla="*/ 263600 h 1667044"/>
                <a:gd name="connsiteX22" fmla="*/ 270231 w 1598112"/>
                <a:gd name="connsiteY22" fmla="*/ 126026 h 1667044"/>
                <a:gd name="connsiteX23" fmla="*/ 412193 w 1598112"/>
                <a:gd name="connsiteY23" fmla="*/ 213896 h 1667044"/>
                <a:gd name="connsiteX24" fmla="*/ 588942 w 1598112"/>
                <a:gd name="connsiteY24" fmla="*/ 787807 h 1667044"/>
                <a:gd name="connsiteX25" fmla="*/ 622795 w 1598112"/>
                <a:gd name="connsiteY25" fmla="*/ 110942 h 1667044"/>
                <a:gd name="connsiteX26" fmla="*/ 713979 w 1598112"/>
                <a:gd name="connsiteY26" fmla="*/ 2 h 1667044"/>
                <a:gd name="connsiteX0" fmla="*/ 713979 w 1587883"/>
                <a:gd name="connsiteY0" fmla="*/ 2 h 1667044"/>
                <a:gd name="connsiteX1" fmla="*/ 813943 w 1587883"/>
                <a:gd name="connsiteY1" fmla="*/ 113136 h 1667044"/>
                <a:gd name="connsiteX2" fmla="*/ 849570 w 1587883"/>
                <a:gd name="connsiteY2" fmla="*/ 781220 h 1667044"/>
                <a:gd name="connsiteX3" fmla="*/ 1026317 w 1587883"/>
                <a:gd name="connsiteY3" fmla="*/ 213894 h 1667044"/>
                <a:gd name="connsiteX4" fmla="*/ 1146332 w 1587883"/>
                <a:gd name="connsiteY4" fmla="*/ 134805 h 1667044"/>
                <a:gd name="connsiteX5" fmla="*/ 1205666 w 1587883"/>
                <a:gd name="connsiteY5" fmla="*/ 267989 h 1667044"/>
                <a:gd name="connsiteX6" fmla="*/ 1073170 w 1587883"/>
                <a:gd name="connsiteY6" fmla="*/ 804936 h 1667044"/>
                <a:gd name="connsiteX7" fmla="*/ 1072381 w 1587883"/>
                <a:gd name="connsiteY7" fmla="*/ 992192 h 1667044"/>
                <a:gd name="connsiteX8" fmla="*/ 1170916 w 1587883"/>
                <a:gd name="connsiteY8" fmla="*/ 1029534 h 1667044"/>
                <a:gd name="connsiteX9" fmla="*/ 1397117 w 1587883"/>
                <a:gd name="connsiteY9" fmla="*/ 900179 h 1667044"/>
                <a:gd name="connsiteX10" fmla="*/ 1584867 w 1587883"/>
                <a:gd name="connsiteY10" fmla="*/ 950954 h 1667044"/>
                <a:gd name="connsiteX11" fmla="*/ 1490526 w 1587883"/>
                <a:gd name="connsiteY11" fmla="*/ 1120958 h 1667044"/>
                <a:gd name="connsiteX12" fmla="*/ 1139038 w 1587883"/>
                <a:gd name="connsiteY12" fmla="*/ 1396534 h 1667044"/>
                <a:gd name="connsiteX13" fmla="*/ 730932 w 1587883"/>
                <a:gd name="connsiteY13" fmla="*/ 1667044 h 1667044"/>
                <a:gd name="connsiteX14" fmla="*/ 688069 w 1587883"/>
                <a:gd name="connsiteY14" fmla="*/ 1667044 h 1667044"/>
                <a:gd name="connsiteX15" fmla="*/ 245157 w 1587883"/>
                <a:gd name="connsiteY15" fmla="*/ 1224132 h 1667044"/>
                <a:gd name="connsiteX16" fmla="*/ 245157 w 1587883"/>
                <a:gd name="connsiteY16" fmla="*/ 1081257 h 1667044"/>
                <a:gd name="connsiteX17" fmla="*/ 10433 w 1587883"/>
                <a:gd name="connsiteY17" fmla="*/ 615950 h 1667044"/>
                <a:gd name="connsiteX18" fmla="*/ 40785 w 1587883"/>
                <a:gd name="connsiteY18" fmla="*/ 502675 h 1667044"/>
                <a:gd name="connsiteX19" fmla="*/ 149669 w 1587883"/>
                <a:gd name="connsiteY19" fmla="*/ 537418 h 1667044"/>
                <a:gd name="connsiteX20" fmla="*/ 355340 w 1587883"/>
                <a:gd name="connsiteY20" fmla="*/ 852999 h 1667044"/>
                <a:gd name="connsiteX21" fmla="*/ 224065 w 1587883"/>
                <a:gd name="connsiteY21" fmla="*/ 263600 h 1667044"/>
                <a:gd name="connsiteX22" fmla="*/ 270231 w 1587883"/>
                <a:gd name="connsiteY22" fmla="*/ 126026 h 1667044"/>
                <a:gd name="connsiteX23" fmla="*/ 412193 w 1587883"/>
                <a:gd name="connsiteY23" fmla="*/ 213896 h 1667044"/>
                <a:gd name="connsiteX24" fmla="*/ 588942 w 1587883"/>
                <a:gd name="connsiteY24" fmla="*/ 787807 h 1667044"/>
                <a:gd name="connsiteX25" fmla="*/ 622795 w 1587883"/>
                <a:gd name="connsiteY25" fmla="*/ 110942 h 1667044"/>
                <a:gd name="connsiteX26" fmla="*/ 713979 w 1587883"/>
                <a:gd name="connsiteY26" fmla="*/ 2 h 1667044"/>
                <a:gd name="connsiteX0" fmla="*/ 713979 w 1555959"/>
                <a:gd name="connsiteY0" fmla="*/ 2 h 1667044"/>
                <a:gd name="connsiteX1" fmla="*/ 813943 w 1555959"/>
                <a:gd name="connsiteY1" fmla="*/ 113136 h 1667044"/>
                <a:gd name="connsiteX2" fmla="*/ 849570 w 1555959"/>
                <a:gd name="connsiteY2" fmla="*/ 781220 h 1667044"/>
                <a:gd name="connsiteX3" fmla="*/ 1026317 w 1555959"/>
                <a:gd name="connsiteY3" fmla="*/ 213894 h 1667044"/>
                <a:gd name="connsiteX4" fmla="*/ 1146332 w 1555959"/>
                <a:gd name="connsiteY4" fmla="*/ 134805 h 1667044"/>
                <a:gd name="connsiteX5" fmla="*/ 1205666 w 1555959"/>
                <a:gd name="connsiteY5" fmla="*/ 267989 h 1667044"/>
                <a:gd name="connsiteX6" fmla="*/ 1073170 w 1555959"/>
                <a:gd name="connsiteY6" fmla="*/ 804936 h 1667044"/>
                <a:gd name="connsiteX7" fmla="*/ 1072381 w 1555959"/>
                <a:gd name="connsiteY7" fmla="*/ 992192 h 1667044"/>
                <a:gd name="connsiteX8" fmla="*/ 1170916 w 1555959"/>
                <a:gd name="connsiteY8" fmla="*/ 1029534 h 1667044"/>
                <a:gd name="connsiteX9" fmla="*/ 1397117 w 1555959"/>
                <a:gd name="connsiteY9" fmla="*/ 900179 h 1667044"/>
                <a:gd name="connsiteX10" fmla="*/ 1549748 w 1555959"/>
                <a:gd name="connsiteY10" fmla="*/ 935590 h 1667044"/>
                <a:gd name="connsiteX11" fmla="*/ 1490526 w 1555959"/>
                <a:gd name="connsiteY11" fmla="*/ 1120958 h 1667044"/>
                <a:gd name="connsiteX12" fmla="*/ 1139038 w 1555959"/>
                <a:gd name="connsiteY12" fmla="*/ 1396534 h 1667044"/>
                <a:gd name="connsiteX13" fmla="*/ 730932 w 1555959"/>
                <a:gd name="connsiteY13" fmla="*/ 1667044 h 1667044"/>
                <a:gd name="connsiteX14" fmla="*/ 688069 w 1555959"/>
                <a:gd name="connsiteY14" fmla="*/ 1667044 h 1667044"/>
                <a:gd name="connsiteX15" fmla="*/ 245157 w 1555959"/>
                <a:gd name="connsiteY15" fmla="*/ 1224132 h 1667044"/>
                <a:gd name="connsiteX16" fmla="*/ 245157 w 1555959"/>
                <a:gd name="connsiteY16" fmla="*/ 1081257 h 1667044"/>
                <a:gd name="connsiteX17" fmla="*/ 10433 w 1555959"/>
                <a:gd name="connsiteY17" fmla="*/ 615950 h 1667044"/>
                <a:gd name="connsiteX18" fmla="*/ 40785 w 1555959"/>
                <a:gd name="connsiteY18" fmla="*/ 502675 h 1667044"/>
                <a:gd name="connsiteX19" fmla="*/ 149669 w 1555959"/>
                <a:gd name="connsiteY19" fmla="*/ 537418 h 1667044"/>
                <a:gd name="connsiteX20" fmla="*/ 355340 w 1555959"/>
                <a:gd name="connsiteY20" fmla="*/ 852999 h 1667044"/>
                <a:gd name="connsiteX21" fmla="*/ 224065 w 1555959"/>
                <a:gd name="connsiteY21" fmla="*/ 263600 h 1667044"/>
                <a:gd name="connsiteX22" fmla="*/ 270231 w 1555959"/>
                <a:gd name="connsiteY22" fmla="*/ 126026 h 1667044"/>
                <a:gd name="connsiteX23" fmla="*/ 412193 w 1555959"/>
                <a:gd name="connsiteY23" fmla="*/ 213896 h 1667044"/>
                <a:gd name="connsiteX24" fmla="*/ 588942 w 1555959"/>
                <a:gd name="connsiteY24" fmla="*/ 787807 h 1667044"/>
                <a:gd name="connsiteX25" fmla="*/ 622795 w 1555959"/>
                <a:gd name="connsiteY25" fmla="*/ 110942 h 1667044"/>
                <a:gd name="connsiteX26" fmla="*/ 713979 w 1555959"/>
                <a:gd name="connsiteY26" fmla="*/ 2 h 1667044"/>
                <a:gd name="connsiteX0" fmla="*/ 713979 w 1561641"/>
                <a:gd name="connsiteY0" fmla="*/ 2 h 1667044"/>
                <a:gd name="connsiteX1" fmla="*/ 813943 w 1561641"/>
                <a:gd name="connsiteY1" fmla="*/ 113136 h 1667044"/>
                <a:gd name="connsiteX2" fmla="*/ 849570 w 1561641"/>
                <a:gd name="connsiteY2" fmla="*/ 781220 h 1667044"/>
                <a:gd name="connsiteX3" fmla="*/ 1026317 w 1561641"/>
                <a:gd name="connsiteY3" fmla="*/ 213894 h 1667044"/>
                <a:gd name="connsiteX4" fmla="*/ 1146332 w 1561641"/>
                <a:gd name="connsiteY4" fmla="*/ 134805 h 1667044"/>
                <a:gd name="connsiteX5" fmla="*/ 1205666 w 1561641"/>
                <a:gd name="connsiteY5" fmla="*/ 267989 h 1667044"/>
                <a:gd name="connsiteX6" fmla="*/ 1073170 w 1561641"/>
                <a:gd name="connsiteY6" fmla="*/ 804936 h 1667044"/>
                <a:gd name="connsiteX7" fmla="*/ 1072381 w 1561641"/>
                <a:gd name="connsiteY7" fmla="*/ 992192 h 1667044"/>
                <a:gd name="connsiteX8" fmla="*/ 1170916 w 1561641"/>
                <a:gd name="connsiteY8" fmla="*/ 1029534 h 1667044"/>
                <a:gd name="connsiteX9" fmla="*/ 1397117 w 1561641"/>
                <a:gd name="connsiteY9" fmla="*/ 900179 h 1667044"/>
                <a:gd name="connsiteX10" fmla="*/ 1549748 w 1561641"/>
                <a:gd name="connsiteY10" fmla="*/ 935590 h 1667044"/>
                <a:gd name="connsiteX11" fmla="*/ 1490526 w 1561641"/>
                <a:gd name="connsiteY11" fmla="*/ 1120958 h 1667044"/>
                <a:gd name="connsiteX12" fmla="*/ 1139038 w 1561641"/>
                <a:gd name="connsiteY12" fmla="*/ 1396534 h 1667044"/>
                <a:gd name="connsiteX13" fmla="*/ 730932 w 1561641"/>
                <a:gd name="connsiteY13" fmla="*/ 1667044 h 1667044"/>
                <a:gd name="connsiteX14" fmla="*/ 688069 w 1561641"/>
                <a:gd name="connsiteY14" fmla="*/ 1667044 h 1667044"/>
                <a:gd name="connsiteX15" fmla="*/ 245157 w 1561641"/>
                <a:gd name="connsiteY15" fmla="*/ 1224132 h 1667044"/>
                <a:gd name="connsiteX16" fmla="*/ 245157 w 1561641"/>
                <a:gd name="connsiteY16" fmla="*/ 1081257 h 1667044"/>
                <a:gd name="connsiteX17" fmla="*/ 10433 w 1561641"/>
                <a:gd name="connsiteY17" fmla="*/ 615950 h 1667044"/>
                <a:gd name="connsiteX18" fmla="*/ 40785 w 1561641"/>
                <a:gd name="connsiteY18" fmla="*/ 502675 h 1667044"/>
                <a:gd name="connsiteX19" fmla="*/ 149669 w 1561641"/>
                <a:gd name="connsiteY19" fmla="*/ 537418 h 1667044"/>
                <a:gd name="connsiteX20" fmla="*/ 355340 w 1561641"/>
                <a:gd name="connsiteY20" fmla="*/ 852999 h 1667044"/>
                <a:gd name="connsiteX21" fmla="*/ 224065 w 1561641"/>
                <a:gd name="connsiteY21" fmla="*/ 263600 h 1667044"/>
                <a:gd name="connsiteX22" fmla="*/ 270231 w 1561641"/>
                <a:gd name="connsiteY22" fmla="*/ 126026 h 1667044"/>
                <a:gd name="connsiteX23" fmla="*/ 412193 w 1561641"/>
                <a:gd name="connsiteY23" fmla="*/ 213896 h 1667044"/>
                <a:gd name="connsiteX24" fmla="*/ 588942 w 1561641"/>
                <a:gd name="connsiteY24" fmla="*/ 787807 h 1667044"/>
                <a:gd name="connsiteX25" fmla="*/ 622795 w 1561641"/>
                <a:gd name="connsiteY25" fmla="*/ 110942 h 1667044"/>
                <a:gd name="connsiteX26" fmla="*/ 713979 w 1561641"/>
                <a:gd name="connsiteY26" fmla="*/ 2 h 1667044"/>
                <a:gd name="connsiteX0" fmla="*/ 713979 w 1557053"/>
                <a:gd name="connsiteY0" fmla="*/ 2 h 1667044"/>
                <a:gd name="connsiteX1" fmla="*/ 813943 w 1557053"/>
                <a:gd name="connsiteY1" fmla="*/ 113136 h 1667044"/>
                <a:gd name="connsiteX2" fmla="*/ 849570 w 1557053"/>
                <a:gd name="connsiteY2" fmla="*/ 781220 h 1667044"/>
                <a:gd name="connsiteX3" fmla="*/ 1026317 w 1557053"/>
                <a:gd name="connsiteY3" fmla="*/ 213894 h 1667044"/>
                <a:gd name="connsiteX4" fmla="*/ 1146332 w 1557053"/>
                <a:gd name="connsiteY4" fmla="*/ 134805 h 1667044"/>
                <a:gd name="connsiteX5" fmla="*/ 1205666 w 1557053"/>
                <a:gd name="connsiteY5" fmla="*/ 267989 h 1667044"/>
                <a:gd name="connsiteX6" fmla="*/ 1073170 w 1557053"/>
                <a:gd name="connsiteY6" fmla="*/ 804936 h 1667044"/>
                <a:gd name="connsiteX7" fmla="*/ 1072381 w 1557053"/>
                <a:gd name="connsiteY7" fmla="*/ 992192 h 1667044"/>
                <a:gd name="connsiteX8" fmla="*/ 1170916 w 1557053"/>
                <a:gd name="connsiteY8" fmla="*/ 1029534 h 1667044"/>
                <a:gd name="connsiteX9" fmla="*/ 1381753 w 1557053"/>
                <a:gd name="connsiteY9" fmla="*/ 913349 h 1667044"/>
                <a:gd name="connsiteX10" fmla="*/ 1549748 w 1557053"/>
                <a:gd name="connsiteY10" fmla="*/ 935590 h 1667044"/>
                <a:gd name="connsiteX11" fmla="*/ 1490526 w 1557053"/>
                <a:gd name="connsiteY11" fmla="*/ 1120958 h 1667044"/>
                <a:gd name="connsiteX12" fmla="*/ 1139038 w 1557053"/>
                <a:gd name="connsiteY12" fmla="*/ 1396534 h 1667044"/>
                <a:gd name="connsiteX13" fmla="*/ 730932 w 1557053"/>
                <a:gd name="connsiteY13" fmla="*/ 1667044 h 1667044"/>
                <a:gd name="connsiteX14" fmla="*/ 688069 w 1557053"/>
                <a:gd name="connsiteY14" fmla="*/ 1667044 h 1667044"/>
                <a:gd name="connsiteX15" fmla="*/ 245157 w 1557053"/>
                <a:gd name="connsiteY15" fmla="*/ 1224132 h 1667044"/>
                <a:gd name="connsiteX16" fmla="*/ 245157 w 1557053"/>
                <a:gd name="connsiteY16" fmla="*/ 1081257 h 1667044"/>
                <a:gd name="connsiteX17" fmla="*/ 10433 w 1557053"/>
                <a:gd name="connsiteY17" fmla="*/ 615950 h 1667044"/>
                <a:gd name="connsiteX18" fmla="*/ 40785 w 1557053"/>
                <a:gd name="connsiteY18" fmla="*/ 502675 h 1667044"/>
                <a:gd name="connsiteX19" fmla="*/ 149669 w 1557053"/>
                <a:gd name="connsiteY19" fmla="*/ 537418 h 1667044"/>
                <a:gd name="connsiteX20" fmla="*/ 355340 w 1557053"/>
                <a:gd name="connsiteY20" fmla="*/ 852999 h 1667044"/>
                <a:gd name="connsiteX21" fmla="*/ 224065 w 1557053"/>
                <a:gd name="connsiteY21" fmla="*/ 263600 h 1667044"/>
                <a:gd name="connsiteX22" fmla="*/ 270231 w 1557053"/>
                <a:gd name="connsiteY22" fmla="*/ 126026 h 1667044"/>
                <a:gd name="connsiteX23" fmla="*/ 412193 w 1557053"/>
                <a:gd name="connsiteY23" fmla="*/ 213896 h 1667044"/>
                <a:gd name="connsiteX24" fmla="*/ 588942 w 1557053"/>
                <a:gd name="connsiteY24" fmla="*/ 787807 h 1667044"/>
                <a:gd name="connsiteX25" fmla="*/ 622795 w 1557053"/>
                <a:gd name="connsiteY25" fmla="*/ 110942 h 1667044"/>
                <a:gd name="connsiteX26" fmla="*/ 713979 w 1557053"/>
                <a:gd name="connsiteY26" fmla="*/ 2 h 1667044"/>
                <a:gd name="connsiteX0" fmla="*/ 713979 w 1559893"/>
                <a:gd name="connsiteY0" fmla="*/ 2 h 1667044"/>
                <a:gd name="connsiteX1" fmla="*/ 813943 w 1559893"/>
                <a:gd name="connsiteY1" fmla="*/ 113136 h 1667044"/>
                <a:gd name="connsiteX2" fmla="*/ 849570 w 1559893"/>
                <a:gd name="connsiteY2" fmla="*/ 781220 h 1667044"/>
                <a:gd name="connsiteX3" fmla="*/ 1026317 w 1559893"/>
                <a:gd name="connsiteY3" fmla="*/ 213894 h 1667044"/>
                <a:gd name="connsiteX4" fmla="*/ 1146332 w 1559893"/>
                <a:gd name="connsiteY4" fmla="*/ 134805 h 1667044"/>
                <a:gd name="connsiteX5" fmla="*/ 1205666 w 1559893"/>
                <a:gd name="connsiteY5" fmla="*/ 267989 h 1667044"/>
                <a:gd name="connsiteX6" fmla="*/ 1073170 w 1559893"/>
                <a:gd name="connsiteY6" fmla="*/ 804936 h 1667044"/>
                <a:gd name="connsiteX7" fmla="*/ 1072381 w 1559893"/>
                <a:gd name="connsiteY7" fmla="*/ 992192 h 1667044"/>
                <a:gd name="connsiteX8" fmla="*/ 1170916 w 1559893"/>
                <a:gd name="connsiteY8" fmla="*/ 1029534 h 1667044"/>
                <a:gd name="connsiteX9" fmla="*/ 1381753 w 1559893"/>
                <a:gd name="connsiteY9" fmla="*/ 913349 h 1667044"/>
                <a:gd name="connsiteX10" fmla="*/ 1549748 w 1559893"/>
                <a:gd name="connsiteY10" fmla="*/ 935590 h 1667044"/>
                <a:gd name="connsiteX11" fmla="*/ 1490526 w 1559893"/>
                <a:gd name="connsiteY11" fmla="*/ 1120958 h 1667044"/>
                <a:gd name="connsiteX12" fmla="*/ 1139038 w 1559893"/>
                <a:gd name="connsiteY12" fmla="*/ 1396534 h 1667044"/>
                <a:gd name="connsiteX13" fmla="*/ 730932 w 1559893"/>
                <a:gd name="connsiteY13" fmla="*/ 1667044 h 1667044"/>
                <a:gd name="connsiteX14" fmla="*/ 688069 w 1559893"/>
                <a:gd name="connsiteY14" fmla="*/ 1667044 h 1667044"/>
                <a:gd name="connsiteX15" fmla="*/ 245157 w 1559893"/>
                <a:gd name="connsiteY15" fmla="*/ 1224132 h 1667044"/>
                <a:gd name="connsiteX16" fmla="*/ 245157 w 1559893"/>
                <a:gd name="connsiteY16" fmla="*/ 1081257 h 1667044"/>
                <a:gd name="connsiteX17" fmla="*/ 10433 w 1559893"/>
                <a:gd name="connsiteY17" fmla="*/ 615950 h 1667044"/>
                <a:gd name="connsiteX18" fmla="*/ 40785 w 1559893"/>
                <a:gd name="connsiteY18" fmla="*/ 502675 h 1667044"/>
                <a:gd name="connsiteX19" fmla="*/ 149669 w 1559893"/>
                <a:gd name="connsiteY19" fmla="*/ 537418 h 1667044"/>
                <a:gd name="connsiteX20" fmla="*/ 355340 w 1559893"/>
                <a:gd name="connsiteY20" fmla="*/ 852999 h 1667044"/>
                <a:gd name="connsiteX21" fmla="*/ 224065 w 1559893"/>
                <a:gd name="connsiteY21" fmla="*/ 263600 h 1667044"/>
                <a:gd name="connsiteX22" fmla="*/ 270231 w 1559893"/>
                <a:gd name="connsiteY22" fmla="*/ 126026 h 1667044"/>
                <a:gd name="connsiteX23" fmla="*/ 412193 w 1559893"/>
                <a:gd name="connsiteY23" fmla="*/ 213896 h 1667044"/>
                <a:gd name="connsiteX24" fmla="*/ 588942 w 1559893"/>
                <a:gd name="connsiteY24" fmla="*/ 787807 h 1667044"/>
                <a:gd name="connsiteX25" fmla="*/ 622795 w 1559893"/>
                <a:gd name="connsiteY25" fmla="*/ 110942 h 1667044"/>
                <a:gd name="connsiteX26" fmla="*/ 713979 w 155989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0761 w 1560423"/>
                <a:gd name="connsiteY22" fmla="*/ 126026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  <a:gd name="connsiteX0" fmla="*/ 714509 w 1560423"/>
                <a:gd name="connsiteY0" fmla="*/ 2 h 1667044"/>
                <a:gd name="connsiteX1" fmla="*/ 814473 w 1560423"/>
                <a:gd name="connsiteY1" fmla="*/ 113136 h 1667044"/>
                <a:gd name="connsiteX2" fmla="*/ 850100 w 1560423"/>
                <a:gd name="connsiteY2" fmla="*/ 781220 h 1667044"/>
                <a:gd name="connsiteX3" fmla="*/ 1026847 w 1560423"/>
                <a:gd name="connsiteY3" fmla="*/ 213894 h 1667044"/>
                <a:gd name="connsiteX4" fmla="*/ 1146862 w 1560423"/>
                <a:gd name="connsiteY4" fmla="*/ 134805 h 1667044"/>
                <a:gd name="connsiteX5" fmla="*/ 1206196 w 1560423"/>
                <a:gd name="connsiteY5" fmla="*/ 267989 h 1667044"/>
                <a:gd name="connsiteX6" fmla="*/ 1073700 w 1560423"/>
                <a:gd name="connsiteY6" fmla="*/ 804936 h 1667044"/>
                <a:gd name="connsiteX7" fmla="*/ 1072911 w 1560423"/>
                <a:gd name="connsiteY7" fmla="*/ 992192 h 1667044"/>
                <a:gd name="connsiteX8" fmla="*/ 1171446 w 1560423"/>
                <a:gd name="connsiteY8" fmla="*/ 1029534 h 1667044"/>
                <a:gd name="connsiteX9" fmla="*/ 1382283 w 1560423"/>
                <a:gd name="connsiteY9" fmla="*/ 913349 h 1667044"/>
                <a:gd name="connsiteX10" fmla="*/ 1550278 w 1560423"/>
                <a:gd name="connsiteY10" fmla="*/ 935590 h 1667044"/>
                <a:gd name="connsiteX11" fmla="*/ 1491056 w 1560423"/>
                <a:gd name="connsiteY11" fmla="*/ 1120958 h 1667044"/>
                <a:gd name="connsiteX12" fmla="*/ 1139568 w 1560423"/>
                <a:gd name="connsiteY12" fmla="*/ 1396534 h 1667044"/>
                <a:gd name="connsiteX13" fmla="*/ 731462 w 1560423"/>
                <a:gd name="connsiteY13" fmla="*/ 1667044 h 1667044"/>
                <a:gd name="connsiteX14" fmla="*/ 688599 w 1560423"/>
                <a:gd name="connsiteY14" fmla="*/ 1667044 h 1667044"/>
                <a:gd name="connsiteX15" fmla="*/ 245687 w 1560423"/>
                <a:gd name="connsiteY15" fmla="*/ 1224132 h 1667044"/>
                <a:gd name="connsiteX16" fmla="*/ 245687 w 1560423"/>
                <a:gd name="connsiteY16" fmla="*/ 1081257 h 1667044"/>
                <a:gd name="connsiteX17" fmla="*/ 10963 w 1560423"/>
                <a:gd name="connsiteY17" fmla="*/ 615950 h 1667044"/>
                <a:gd name="connsiteX18" fmla="*/ 39121 w 1560423"/>
                <a:gd name="connsiteY18" fmla="*/ 498284 h 1667044"/>
                <a:gd name="connsiteX19" fmla="*/ 150199 w 1560423"/>
                <a:gd name="connsiteY19" fmla="*/ 537418 h 1667044"/>
                <a:gd name="connsiteX20" fmla="*/ 355870 w 1560423"/>
                <a:gd name="connsiteY20" fmla="*/ 852999 h 1667044"/>
                <a:gd name="connsiteX21" fmla="*/ 224595 w 1560423"/>
                <a:gd name="connsiteY21" fmla="*/ 263600 h 1667044"/>
                <a:gd name="connsiteX22" fmla="*/ 277346 w 1560423"/>
                <a:gd name="connsiteY22" fmla="*/ 119441 h 1667044"/>
                <a:gd name="connsiteX23" fmla="*/ 412723 w 1560423"/>
                <a:gd name="connsiteY23" fmla="*/ 213896 h 1667044"/>
                <a:gd name="connsiteX24" fmla="*/ 589472 w 1560423"/>
                <a:gd name="connsiteY24" fmla="*/ 787807 h 1667044"/>
                <a:gd name="connsiteX25" fmla="*/ 623325 w 1560423"/>
                <a:gd name="connsiteY25" fmla="*/ 110942 h 1667044"/>
                <a:gd name="connsiteX26" fmla="*/ 714509 w 1560423"/>
                <a:gd name="connsiteY26" fmla="*/ 2 h 166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560423" h="1667044">
                  <a:moveTo>
                    <a:pt x="714509" y="2"/>
                  </a:moveTo>
                  <a:cubicBezTo>
                    <a:pt x="770510" y="368"/>
                    <a:pt x="814473" y="53078"/>
                    <a:pt x="814473" y="113136"/>
                  </a:cubicBezTo>
                  <a:cubicBezTo>
                    <a:pt x="820495" y="337294"/>
                    <a:pt x="814704" y="764427"/>
                    <a:pt x="850100" y="781220"/>
                  </a:cubicBezTo>
                  <a:cubicBezTo>
                    <a:pt x="885496" y="798013"/>
                    <a:pt x="972321" y="403734"/>
                    <a:pt x="1026847" y="213894"/>
                  </a:cubicBezTo>
                  <a:cubicBezTo>
                    <a:pt x="1042391" y="155882"/>
                    <a:pt x="1092826" y="121399"/>
                    <a:pt x="1146862" y="134805"/>
                  </a:cubicBezTo>
                  <a:cubicBezTo>
                    <a:pt x="1200898" y="148211"/>
                    <a:pt x="1221740" y="209977"/>
                    <a:pt x="1206196" y="267989"/>
                  </a:cubicBezTo>
                  <a:lnTo>
                    <a:pt x="1073700" y="804936"/>
                  </a:lnTo>
                  <a:cubicBezTo>
                    <a:pt x="1070062" y="858332"/>
                    <a:pt x="1056620" y="954759"/>
                    <a:pt x="1072911" y="992192"/>
                  </a:cubicBezTo>
                  <a:cubicBezTo>
                    <a:pt x="1089202" y="1029625"/>
                    <a:pt x="1146911" y="1045164"/>
                    <a:pt x="1171446" y="1029534"/>
                  </a:cubicBezTo>
                  <a:lnTo>
                    <a:pt x="1382283" y="913349"/>
                  </a:lnTo>
                  <a:cubicBezTo>
                    <a:pt x="1445519" y="876839"/>
                    <a:pt x="1525564" y="892209"/>
                    <a:pt x="1550278" y="935590"/>
                  </a:cubicBezTo>
                  <a:cubicBezTo>
                    <a:pt x="1574992" y="978971"/>
                    <a:pt x="1554292" y="1084449"/>
                    <a:pt x="1491056" y="1120958"/>
                  </a:cubicBezTo>
                  <a:lnTo>
                    <a:pt x="1139568" y="1396534"/>
                  </a:lnTo>
                  <a:cubicBezTo>
                    <a:pt x="1072331" y="1555502"/>
                    <a:pt x="914923" y="1667044"/>
                    <a:pt x="731462" y="1667044"/>
                  </a:cubicBezTo>
                  <a:lnTo>
                    <a:pt x="688599" y="1667044"/>
                  </a:lnTo>
                  <a:cubicBezTo>
                    <a:pt x="443985" y="1667044"/>
                    <a:pt x="245687" y="1468746"/>
                    <a:pt x="245687" y="1224132"/>
                  </a:cubicBezTo>
                  <a:lnTo>
                    <a:pt x="245687" y="1081257"/>
                  </a:lnTo>
                  <a:lnTo>
                    <a:pt x="10963" y="615950"/>
                  </a:lnTo>
                  <a:cubicBezTo>
                    <a:pt x="-11936" y="576289"/>
                    <a:pt x="2746" y="515763"/>
                    <a:pt x="39121" y="498284"/>
                  </a:cubicBezTo>
                  <a:cubicBezTo>
                    <a:pt x="75496" y="480805"/>
                    <a:pt x="97773" y="479031"/>
                    <a:pt x="150199" y="537418"/>
                  </a:cubicBezTo>
                  <a:cubicBezTo>
                    <a:pt x="202625" y="595805"/>
                    <a:pt x="332497" y="872295"/>
                    <a:pt x="355870" y="852999"/>
                  </a:cubicBezTo>
                  <a:cubicBezTo>
                    <a:pt x="379243" y="833703"/>
                    <a:pt x="271280" y="458603"/>
                    <a:pt x="224595" y="263600"/>
                  </a:cubicBezTo>
                  <a:cubicBezTo>
                    <a:pt x="209051" y="205588"/>
                    <a:pt x="230627" y="132115"/>
                    <a:pt x="277346" y="119441"/>
                  </a:cubicBezTo>
                  <a:cubicBezTo>
                    <a:pt x="324065" y="106767"/>
                    <a:pt x="363263" y="105063"/>
                    <a:pt x="412723" y="213896"/>
                  </a:cubicBezTo>
                  <a:cubicBezTo>
                    <a:pt x="467249" y="405932"/>
                    <a:pt x="554372" y="804966"/>
                    <a:pt x="589472" y="787807"/>
                  </a:cubicBezTo>
                  <a:cubicBezTo>
                    <a:pt x="624572" y="770648"/>
                    <a:pt x="614967" y="337296"/>
                    <a:pt x="623325" y="110942"/>
                  </a:cubicBezTo>
                  <a:cubicBezTo>
                    <a:pt x="623325" y="50884"/>
                    <a:pt x="658508" y="-364"/>
                    <a:pt x="714509" y="2"/>
                  </a:cubicBez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21326C04-FF55-BD04-0A5E-2871CDD1770B}"/>
                </a:ext>
              </a:extLst>
            </p:cNvPr>
            <p:cNvSpPr/>
            <p:nvPr/>
          </p:nvSpPr>
          <p:spPr bwMode="auto">
            <a:xfrm rot="15300000">
              <a:off x="7813237" y="4854388"/>
              <a:ext cx="152088" cy="481664"/>
            </a:xfrm>
            <a:prstGeom prst="moon">
              <a:avLst>
                <a:gd name="adj" fmla="val 3989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月 32">
              <a:extLst>
                <a:ext uri="{FF2B5EF4-FFF2-40B4-BE49-F238E27FC236}">
                  <a16:creationId xmlns:a16="http://schemas.microsoft.com/office/drawing/2014/main" id="{58F9E737-8043-F792-487C-E158C6555C9C}"/>
                </a:ext>
              </a:extLst>
            </p:cNvPr>
            <p:cNvSpPr/>
            <p:nvPr/>
          </p:nvSpPr>
          <p:spPr bwMode="auto">
            <a:xfrm rot="6300000" flipH="1">
              <a:off x="8535877" y="4854388"/>
              <a:ext cx="152088" cy="481664"/>
            </a:xfrm>
            <a:prstGeom prst="moon">
              <a:avLst>
                <a:gd name="adj" fmla="val 3989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A0047A4-7B01-0C08-BA10-5F6B343729BF}"/>
                </a:ext>
              </a:extLst>
            </p:cNvPr>
            <p:cNvSpPr/>
            <p:nvPr/>
          </p:nvSpPr>
          <p:spPr bwMode="auto">
            <a:xfrm rot="5400000">
              <a:off x="7942112" y="4254399"/>
              <a:ext cx="658801" cy="1208609"/>
            </a:xfrm>
            <a:custGeom>
              <a:avLst/>
              <a:gdLst>
                <a:gd name="connsiteX0" fmla="*/ 0 w 658801"/>
                <a:gd name="connsiteY0" fmla="*/ 605351 h 1208609"/>
                <a:gd name="connsiteX1" fmla="*/ 142139 w 658801"/>
                <a:gd name="connsiteY1" fmla="*/ 257383 h 1208609"/>
                <a:gd name="connsiteX2" fmla="*/ 168783 w 658801"/>
                <a:gd name="connsiteY2" fmla="*/ 238559 h 1208609"/>
                <a:gd name="connsiteX3" fmla="*/ 169785 w 658801"/>
                <a:gd name="connsiteY3" fmla="*/ 236464 h 1208609"/>
                <a:gd name="connsiteX4" fmla="*/ 658801 w 658801"/>
                <a:gd name="connsiteY4" fmla="*/ 34245 h 1208609"/>
                <a:gd name="connsiteX5" fmla="*/ 317285 w 658801"/>
                <a:gd name="connsiteY5" fmla="*/ 565320 h 1208609"/>
                <a:gd name="connsiteX6" fmla="*/ 301727 w 658801"/>
                <a:gd name="connsiteY6" fmla="*/ 604306 h 1208609"/>
                <a:gd name="connsiteX7" fmla="*/ 317284 w 658801"/>
                <a:gd name="connsiteY7" fmla="*/ 643290 h 1208609"/>
                <a:gd name="connsiteX8" fmla="*/ 658800 w 658801"/>
                <a:gd name="connsiteY8" fmla="*/ 1174364 h 1208609"/>
                <a:gd name="connsiteX9" fmla="*/ 217742 w 658801"/>
                <a:gd name="connsiteY9" fmla="*/ 1042111 h 1208609"/>
                <a:gd name="connsiteX10" fmla="*/ 170723 w 658801"/>
                <a:gd name="connsiteY10" fmla="*/ 973514 h 1208609"/>
                <a:gd name="connsiteX11" fmla="*/ 142139 w 658801"/>
                <a:gd name="connsiteY11" fmla="*/ 953319 h 1208609"/>
                <a:gd name="connsiteX12" fmla="*/ 0 w 658801"/>
                <a:gd name="connsiteY12" fmla="*/ 605351 h 1208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8801" h="1208609">
                  <a:moveTo>
                    <a:pt x="0" y="605351"/>
                  </a:moveTo>
                  <a:cubicBezTo>
                    <a:pt x="0" y="460502"/>
                    <a:pt x="56383" y="332795"/>
                    <a:pt x="142139" y="257383"/>
                  </a:cubicBezTo>
                  <a:lnTo>
                    <a:pt x="168783" y="238559"/>
                  </a:lnTo>
                  <a:lnTo>
                    <a:pt x="169785" y="236464"/>
                  </a:lnTo>
                  <a:cubicBezTo>
                    <a:pt x="285664" y="35756"/>
                    <a:pt x="504604" y="-54781"/>
                    <a:pt x="658801" y="34245"/>
                  </a:cubicBezTo>
                  <a:cubicBezTo>
                    <a:pt x="520631" y="192964"/>
                    <a:pt x="404948" y="373183"/>
                    <a:pt x="317285" y="565320"/>
                  </a:cubicBezTo>
                  <a:lnTo>
                    <a:pt x="301727" y="604306"/>
                  </a:lnTo>
                  <a:lnTo>
                    <a:pt x="317284" y="643290"/>
                  </a:lnTo>
                  <a:cubicBezTo>
                    <a:pt x="404947" y="835427"/>
                    <a:pt x="520630" y="1015645"/>
                    <a:pt x="658800" y="1174364"/>
                  </a:cubicBezTo>
                  <a:cubicBezTo>
                    <a:pt x="523878" y="1252262"/>
                    <a:pt x="339387" y="1192682"/>
                    <a:pt x="217742" y="1042111"/>
                  </a:cubicBezTo>
                  <a:lnTo>
                    <a:pt x="170723" y="973514"/>
                  </a:lnTo>
                  <a:lnTo>
                    <a:pt x="142139" y="953319"/>
                  </a:lnTo>
                  <a:cubicBezTo>
                    <a:pt x="56383" y="877908"/>
                    <a:pt x="0" y="750200"/>
                    <a:pt x="0" y="6053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3695ABF-B247-31C6-B51E-027DD350EE20}"/>
              </a:ext>
            </a:extLst>
          </p:cNvPr>
          <p:cNvSpPr txBox="1"/>
          <p:nvPr/>
        </p:nvSpPr>
        <p:spPr>
          <a:xfrm rot="20700000">
            <a:off x="9024314" y="420851"/>
            <a:ext cx="614810" cy="25755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NO!!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7F43767F-8624-C0B2-97F9-AB8356F4F6B8}"/>
              </a:ext>
            </a:extLst>
          </p:cNvPr>
          <p:cNvSpPr/>
          <p:nvPr/>
        </p:nvSpPr>
        <p:spPr>
          <a:xfrm>
            <a:off x="72452" y="75771"/>
            <a:ext cx="2585293" cy="67024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5332F869-2D0C-3456-6C3F-2555BB84C977}"/>
              </a:ext>
            </a:extLst>
          </p:cNvPr>
          <p:cNvGrpSpPr/>
          <p:nvPr/>
        </p:nvGrpSpPr>
        <p:grpSpPr>
          <a:xfrm>
            <a:off x="3919459" y="433535"/>
            <a:ext cx="1288504" cy="1132926"/>
            <a:chOff x="11754773" y="2692064"/>
            <a:chExt cx="1571690" cy="1381921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922BF5D5-0AB4-E268-7606-931A9F9D7C3D}"/>
                </a:ext>
              </a:extLst>
            </p:cNvPr>
            <p:cNvGrpSpPr/>
            <p:nvPr/>
          </p:nvGrpSpPr>
          <p:grpSpPr>
            <a:xfrm>
              <a:off x="11754773" y="2692064"/>
              <a:ext cx="1571690" cy="1381921"/>
              <a:chOff x="6009033" y="774364"/>
              <a:chExt cx="1571690" cy="1381921"/>
            </a:xfrm>
          </p:grpSpPr>
          <p:sp>
            <p:nvSpPr>
              <p:cNvPr id="76" name="フリーフォーム 367">
                <a:extLst>
                  <a:ext uri="{FF2B5EF4-FFF2-40B4-BE49-F238E27FC236}">
                    <a16:creationId xmlns:a16="http://schemas.microsoft.com/office/drawing/2014/main" id="{07D8D0D4-4C7D-3B29-3D78-B4703D3667D9}"/>
                  </a:ext>
                </a:extLst>
              </p:cNvPr>
              <p:cNvSpPr/>
              <p:nvPr/>
            </p:nvSpPr>
            <p:spPr bwMode="auto">
              <a:xfrm>
                <a:off x="6009033" y="774364"/>
                <a:ext cx="1571690" cy="1381921"/>
              </a:xfrm>
              <a:custGeom>
                <a:avLst/>
                <a:gdLst>
                  <a:gd name="connsiteX0" fmla="*/ 1323896 w 2614619"/>
                  <a:gd name="connsiteY0" fmla="*/ 0 h 2298923"/>
                  <a:gd name="connsiteX1" fmla="*/ 1326224 w 2614619"/>
                  <a:gd name="connsiteY1" fmla="*/ 783 h 2298923"/>
                  <a:gd name="connsiteX2" fmla="*/ 1334005 w 2614619"/>
                  <a:gd name="connsiteY2" fmla="*/ 952 h 2298923"/>
                  <a:gd name="connsiteX3" fmla="*/ 1440190 w 2614619"/>
                  <a:gd name="connsiteY3" fmla="*/ 74619 h 2298923"/>
                  <a:gd name="connsiteX4" fmla="*/ 2593853 w 2614619"/>
                  <a:gd name="connsiteY4" fmla="*/ 2072823 h 2298923"/>
                  <a:gd name="connsiteX5" fmla="*/ 2594443 w 2614619"/>
                  <a:gd name="connsiteY5" fmla="*/ 2074577 h 2298923"/>
                  <a:gd name="connsiteX6" fmla="*/ 2602715 w 2614619"/>
                  <a:gd name="connsiteY6" fmla="*/ 2086846 h 2298923"/>
                  <a:gd name="connsiteX7" fmla="*/ 2608945 w 2614619"/>
                  <a:gd name="connsiteY7" fmla="*/ 2117703 h 2298923"/>
                  <a:gd name="connsiteX8" fmla="*/ 2613026 w 2614619"/>
                  <a:gd name="connsiteY8" fmla="*/ 2129839 h 2298923"/>
                  <a:gd name="connsiteX9" fmla="*/ 2612607 w 2614619"/>
                  <a:gd name="connsiteY9" fmla="*/ 2135842 h 2298923"/>
                  <a:gd name="connsiteX10" fmla="*/ 2614619 w 2614619"/>
                  <a:gd name="connsiteY10" fmla="*/ 2145809 h 2298923"/>
                  <a:gd name="connsiteX11" fmla="*/ 2610484 w 2614619"/>
                  <a:gd name="connsiteY11" fmla="*/ 2166293 h 2298923"/>
                  <a:gd name="connsiteX12" fmla="*/ 2608986 w 2614619"/>
                  <a:gd name="connsiteY12" fmla="*/ 2187770 h 2298923"/>
                  <a:gd name="connsiteX13" fmla="*/ 2604145 w 2614619"/>
                  <a:gd name="connsiteY13" fmla="*/ 2197691 h 2298923"/>
                  <a:gd name="connsiteX14" fmla="*/ 2602715 w 2614619"/>
                  <a:gd name="connsiteY14" fmla="*/ 2204773 h 2298923"/>
                  <a:gd name="connsiteX15" fmla="*/ 2595381 w 2614619"/>
                  <a:gd name="connsiteY15" fmla="*/ 2215650 h 2298923"/>
                  <a:gd name="connsiteX16" fmla="*/ 2583519 w 2614619"/>
                  <a:gd name="connsiteY16" fmla="*/ 2239960 h 2298923"/>
                  <a:gd name="connsiteX17" fmla="*/ 2572348 w 2614619"/>
                  <a:gd name="connsiteY17" fmla="*/ 2249813 h 2298923"/>
                  <a:gd name="connsiteX18" fmla="*/ 2570251 w 2614619"/>
                  <a:gd name="connsiteY18" fmla="*/ 2252923 h 2298923"/>
                  <a:gd name="connsiteX19" fmla="*/ 2564186 w 2614619"/>
                  <a:gd name="connsiteY19" fmla="*/ 2257013 h 2298923"/>
                  <a:gd name="connsiteX20" fmla="*/ 2538407 w 2614619"/>
                  <a:gd name="connsiteY20" fmla="*/ 2279751 h 2298923"/>
                  <a:gd name="connsiteX21" fmla="*/ 2522553 w 2614619"/>
                  <a:gd name="connsiteY21" fmla="*/ 2285082 h 2298923"/>
                  <a:gd name="connsiteX22" fmla="*/ 2522101 w 2614619"/>
                  <a:gd name="connsiteY22" fmla="*/ 2285387 h 2298923"/>
                  <a:gd name="connsiteX23" fmla="*/ 2520963 w 2614619"/>
                  <a:gd name="connsiteY23" fmla="*/ 2285617 h 2298923"/>
                  <a:gd name="connsiteX24" fmla="*/ 2481391 w 2614619"/>
                  <a:gd name="connsiteY24" fmla="*/ 2298923 h 2298923"/>
                  <a:gd name="connsiteX25" fmla="*/ 2457983 w 2614619"/>
                  <a:gd name="connsiteY25" fmla="*/ 2297291 h 2298923"/>
                  <a:gd name="connsiteX26" fmla="*/ 156176 w 2614619"/>
                  <a:gd name="connsiteY26" fmla="*/ 2297291 h 2298923"/>
                  <a:gd name="connsiteX27" fmla="*/ 132783 w 2614619"/>
                  <a:gd name="connsiteY27" fmla="*/ 2298922 h 2298923"/>
                  <a:gd name="connsiteX28" fmla="*/ 75767 w 2614619"/>
                  <a:gd name="connsiteY28" fmla="*/ 2279750 h 2298923"/>
                  <a:gd name="connsiteX29" fmla="*/ 20320 w 2614619"/>
                  <a:gd name="connsiteY29" fmla="*/ 2072822 h 2298923"/>
                  <a:gd name="connsiteX30" fmla="*/ 1173983 w 2614619"/>
                  <a:gd name="connsiteY30" fmla="*/ 74618 h 2298923"/>
                  <a:gd name="connsiteX31" fmla="*/ 1213774 w 2614619"/>
                  <a:gd name="connsiteY31" fmla="*/ 29507 h 2298923"/>
                  <a:gd name="connsiteX32" fmla="*/ 1231171 w 2614619"/>
                  <a:gd name="connsiteY32" fmla="*/ 21018 h 2298923"/>
                  <a:gd name="connsiteX33" fmla="*/ 1233262 w 2614619"/>
                  <a:gd name="connsiteY33" fmla="*/ 19173 h 2298923"/>
                  <a:gd name="connsiteX34" fmla="*/ 1238694 w 2614619"/>
                  <a:gd name="connsiteY34" fmla="*/ 17347 h 2298923"/>
                  <a:gd name="connsiteX35" fmla="*/ 1265964 w 2614619"/>
                  <a:gd name="connsiteY35" fmla="*/ 4039 h 2298923"/>
                  <a:gd name="connsiteX36" fmla="*/ 1281487 w 2614619"/>
                  <a:gd name="connsiteY36" fmla="*/ 2957 h 2298923"/>
                  <a:gd name="connsiteX37" fmla="*/ 1290278 w 2614619"/>
                  <a:gd name="connsiteY37" fmla="*/ 1 h 2298923"/>
                  <a:gd name="connsiteX38" fmla="*/ 1315892 w 2614619"/>
                  <a:gd name="connsiteY38" fmla="*/ 558 h 2298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2614619" h="2298923">
                    <a:moveTo>
                      <a:pt x="1323896" y="0"/>
                    </a:moveTo>
                    <a:lnTo>
                      <a:pt x="1326224" y="783"/>
                    </a:lnTo>
                    <a:lnTo>
                      <a:pt x="1334005" y="952"/>
                    </a:lnTo>
                    <a:cubicBezTo>
                      <a:pt x="1377053" y="8180"/>
                      <a:pt x="1416660" y="33865"/>
                      <a:pt x="1440190" y="74619"/>
                    </a:cubicBezTo>
                    <a:lnTo>
                      <a:pt x="2593853" y="2072823"/>
                    </a:lnTo>
                    <a:lnTo>
                      <a:pt x="2594443" y="2074577"/>
                    </a:lnTo>
                    <a:lnTo>
                      <a:pt x="2602715" y="2086846"/>
                    </a:lnTo>
                    <a:lnTo>
                      <a:pt x="2608945" y="2117703"/>
                    </a:lnTo>
                    <a:lnTo>
                      <a:pt x="2613026" y="2129839"/>
                    </a:lnTo>
                    <a:lnTo>
                      <a:pt x="2612607" y="2135842"/>
                    </a:lnTo>
                    <a:lnTo>
                      <a:pt x="2614619" y="2145809"/>
                    </a:lnTo>
                    <a:lnTo>
                      <a:pt x="2610484" y="2166293"/>
                    </a:lnTo>
                    <a:lnTo>
                      <a:pt x="2608986" y="2187770"/>
                    </a:lnTo>
                    <a:lnTo>
                      <a:pt x="2604145" y="2197691"/>
                    </a:lnTo>
                    <a:lnTo>
                      <a:pt x="2602715" y="2204773"/>
                    </a:lnTo>
                    <a:lnTo>
                      <a:pt x="2595381" y="2215650"/>
                    </a:lnTo>
                    <a:lnTo>
                      <a:pt x="2583519" y="2239960"/>
                    </a:lnTo>
                    <a:lnTo>
                      <a:pt x="2572348" y="2249813"/>
                    </a:lnTo>
                    <a:lnTo>
                      <a:pt x="2570251" y="2252923"/>
                    </a:lnTo>
                    <a:lnTo>
                      <a:pt x="2564186" y="2257013"/>
                    </a:lnTo>
                    <a:lnTo>
                      <a:pt x="2538407" y="2279751"/>
                    </a:lnTo>
                    <a:lnTo>
                      <a:pt x="2522553" y="2285082"/>
                    </a:lnTo>
                    <a:lnTo>
                      <a:pt x="2522101" y="2285387"/>
                    </a:lnTo>
                    <a:lnTo>
                      <a:pt x="2520963" y="2285617"/>
                    </a:lnTo>
                    <a:lnTo>
                      <a:pt x="2481391" y="2298923"/>
                    </a:lnTo>
                    <a:lnTo>
                      <a:pt x="2457983" y="2297291"/>
                    </a:lnTo>
                    <a:lnTo>
                      <a:pt x="156176" y="2297291"/>
                    </a:lnTo>
                    <a:lnTo>
                      <a:pt x="132783" y="2298922"/>
                    </a:lnTo>
                    <a:cubicBezTo>
                      <a:pt x="113255" y="2296499"/>
                      <a:pt x="93880" y="2290207"/>
                      <a:pt x="75767" y="2279750"/>
                    </a:cubicBezTo>
                    <a:cubicBezTo>
                      <a:pt x="3314" y="2237919"/>
                      <a:pt x="-21511" y="2145274"/>
                      <a:pt x="20320" y="2072822"/>
                    </a:cubicBezTo>
                    <a:lnTo>
                      <a:pt x="1173983" y="74618"/>
                    </a:lnTo>
                    <a:cubicBezTo>
                      <a:pt x="1184441" y="56505"/>
                      <a:pt x="1198074" y="41369"/>
                      <a:pt x="1213774" y="29507"/>
                    </a:cubicBezTo>
                    <a:lnTo>
                      <a:pt x="1231171" y="21018"/>
                    </a:lnTo>
                    <a:lnTo>
                      <a:pt x="1233262" y="19173"/>
                    </a:lnTo>
                    <a:lnTo>
                      <a:pt x="1238694" y="17347"/>
                    </a:lnTo>
                    <a:lnTo>
                      <a:pt x="1265964" y="4039"/>
                    </a:lnTo>
                    <a:lnTo>
                      <a:pt x="1281487" y="2957"/>
                    </a:lnTo>
                    <a:lnTo>
                      <a:pt x="1290278" y="1"/>
                    </a:lnTo>
                    <a:lnTo>
                      <a:pt x="1315892" y="55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7" name="二等辺三角形 76">
                <a:extLst>
                  <a:ext uri="{FF2B5EF4-FFF2-40B4-BE49-F238E27FC236}">
                    <a16:creationId xmlns:a16="http://schemas.microsoft.com/office/drawing/2014/main" id="{4EC6A87B-6AEC-9D0E-CC81-9152DE4ADA84}"/>
                  </a:ext>
                </a:extLst>
              </p:cNvPr>
              <p:cNvSpPr/>
              <p:nvPr/>
            </p:nvSpPr>
            <p:spPr bwMode="auto">
              <a:xfrm>
                <a:off x="6104454" y="878946"/>
                <a:ext cx="1380840" cy="1190379"/>
              </a:xfrm>
              <a:prstGeom prst="triangl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6CDF893B-677C-A0FF-9863-3F91D18A2A12}"/>
                </a:ext>
              </a:extLst>
            </p:cNvPr>
            <p:cNvSpPr/>
            <p:nvPr/>
          </p:nvSpPr>
          <p:spPr bwMode="auto">
            <a:xfrm>
              <a:off x="12388722" y="3024859"/>
              <a:ext cx="303792" cy="915150"/>
            </a:xfrm>
            <a:custGeom>
              <a:avLst/>
              <a:gdLst>
                <a:gd name="connsiteX0" fmla="*/ 170840 w 341680"/>
                <a:gd name="connsiteY0" fmla="*/ 863805 h 1029287"/>
                <a:gd name="connsiteX1" fmla="*/ 253582 w 341680"/>
                <a:gd name="connsiteY1" fmla="*/ 946546 h 1029287"/>
                <a:gd name="connsiteX2" fmla="*/ 170840 w 341680"/>
                <a:gd name="connsiteY2" fmla="*/ 1029287 h 1029287"/>
                <a:gd name="connsiteX3" fmla="*/ 88098 w 341680"/>
                <a:gd name="connsiteY3" fmla="*/ 946546 h 1029287"/>
                <a:gd name="connsiteX4" fmla="*/ 170840 w 341680"/>
                <a:gd name="connsiteY4" fmla="*/ 863805 h 1029287"/>
                <a:gd name="connsiteX5" fmla="*/ 170840 w 341680"/>
                <a:gd name="connsiteY5" fmla="*/ 0 h 1029287"/>
                <a:gd name="connsiteX6" fmla="*/ 341680 w 341680"/>
                <a:gd name="connsiteY6" fmla="*/ 170838 h 1029287"/>
                <a:gd name="connsiteX7" fmla="*/ 328254 w 341680"/>
                <a:gd name="connsiteY7" fmla="*/ 237336 h 1029287"/>
                <a:gd name="connsiteX8" fmla="*/ 170840 w 341680"/>
                <a:gd name="connsiteY8" fmla="*/ 797127 h 1029287"/>
                <a:gd name="connsiteX9" fmla="*/ 13426 w 341680"/>
                <a:gd name="connsiteY9" fmla="*/ 237336 h 1029287"/>
                <a:gd name="connsiteX10" fmla="*/ 0 w 341680"/>
                <a:gd name="connsiteY10" fmla="*/ 170838 h 1029287"/>
                <a:gd name="connsiteX11" fmla="*/ 170840 w 341680"/>
                <a:gd name="connsiteY11" fmla="*/ 0 h 102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1680" h="1029287">
                  <a:moveTo>
                    <a:pt x="170840" y="863805"/>
                  </a:moveTo>
                  <a:cubicBezTo>
                    <a:pt x="216537" y="863805"/>
                    <a:pt x="253582" y="900849"/>
                    <a:pt x="253582" y="946546"/>
                  </a:cubicBezTo>
                  <a:cubicBezTo>
                    <a:pt x="253582" y="992243"/>
                    <a:pt x="216537" y="1029287"/>
                    <a:pt x="170840" y="1029287"/>
                  </a:cubicBezTo>
                  <a:cubicBezTo>
                    <a:pt x="125143" y="1029287"/>
                    <a:pt x="88098" y="992243"/>
                    <a:pt x="88098" y="946546"/>
                  </a:cubicBezTo>
                  <a:cubicBezTo>
                    <a:pt x="88098" y="900849"/>
                    <a:pt x="125143" y="863805"/>
                    <a:pt x="170840" y="863805"/>
                  </a:cubicBezTo>
                  <a:close/>
                  <a:moveTo>
                    <a:pt x="170840" y="0"/>
                  </a:moveTo>
                  <a:cubicBezTo>
                    <a:pt x="265192" y="0"/>
                    <a:pt x="341680" y="76487"/>
                    <a:pt x="341680" y="170838"/>
                  </a:cubicBezTo>
                  <a:cubicBezTo>
                    <a:pt x="341680" y="194426"/>
                    <a:pt x="336899" y="216897"/>
                    <a:pt x="328254" y="237336"/>
                  </a:cubicBezTo>
                  <a:lnTo>
                    <a:pt x="170840" y="797127"/>
                  </a:lnTo>
                  <a:lnTo>
                    <a:pt x="13426" y="237336"/>
                  </a:lnTo>
                  <a:cubicBezTo>
                    <a:pt x="4781" y="216897"/>
                    <a:pt x="0" y="194426"/>
                    <a:pt x="0" y="170838"/>
                  </a:cubicBezTo>
                  <a:cubicBezTo>
                    <a:pt x="0" y="76487"/>
                    <a:pt x="76488" y="0"/>
                    <a:pt x="17084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878DA8D4-09AE-42D6-F9EF-E3BDDBE4F5B5}"/>
              </a:ext>
            </a:extLst>
          </p:cNvPr>
          <p:cNvSpPr txBox="1"/>
          <p:nvPr/>
        </p:nvSpPr>
        <p:spPr>
          <a:xfrm>
            <a:off x="5415930" y="434525"/>
            <a:ext cx="2649751" cy="11067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警告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C857055-EC88-550E-16CA-0A14C1E99663}"/>
              </a:ext>
            </a:extLst>
          </p:cNvPr>
          <p:cNvSpPr/>
          <p:nvPr/>
        </p:nvSpPr>
        <p:spPr>
          <a:xfrm>
            <a:off x="190781" y="1950817"/>
            <a:ext cx="2368949" cy="2530811"/>
          </a:xfrm>
          <a:custGeom>
            <a:avLst/>
            <a:gdLst>
              <a:gd name="connsiteX0" fmla="*/ 723449 w 1674729"/>
              <a:gd name="connsiteY0" fmla="*/ 0 h 1667042"/>
              <a:gd name="connsiteX1" fmla="*/ 832193 w 1674729"/>
              <a:gd name="connsiteY1" fmla="*/ 108744 h 1667042"/>
              <a:gd name="connsiteX2" fmla="*/ 832193 w 1674729"/>
              <a:gd name="connsiteY2" fmla="*/ 781218 h 1667042"/>
              <a:gd name="connsiteX3" fmla="*/ 861235 w 1674729"/>
              <a:gd name="connsiteY3" fmla="*/ 781218 h 1667042"/>
              <a:gd name="connsiteX4" fmla="*/ 1013838 w 1674729"/>
              <a:gd name="connsiteY4" fmla="*/ 211697 h 1667042"/>
              <a:gd name="connsiteX5" fmla="*/ 1147022 w 1674729"/>
              <a:gd name="connsiteY5" fmla="*/ 134803 h 1667042"/>
              <a:gd name="connsiteX6" fmla="*/ 1223916 w 1674729"/>
              <a:gd name="connsiteY6" fmla="*/ 267987 h 1667042"/>
              <a:gd name="connsiteX7" fmla="*/ 1054692 w 1674729"/>
              <a:gd name="connsiteY7" fmla="*/ 899539 h 1667042"/>
              <a:gd name="connsiteX8" fmla="*/ 1051911 w 1674729"/>
              <a:gd name="connsiteY8" fmla="*/ 914682 h 1667042"/>
              <a:gd name="connsiteX9" fmla="*/ 1097255 w 1674729"/>
              <a:gd name="connsiteY9" fmla="*/ 1056814 h 1667042"/>
              <a:gd name="connsiteX10" fmla="*/ 1108948 w 1674729"/>
              <a:gd name="connsiteY10" fmla="*/ 1067074 h 1667042"/>
              <a:gd name="connsiteX11" fmla="*/ 1476388 w 1674729"/>
              <a:gd name="connsiteY11" fmla="*/ 854933 h 1667042"/>
              <a:gd name="connsiteX12" fmla="*/ 1656994 w 1674729"/>
              <a:gd name="connsiteY12" fmla="*/ 903326 h 1667042"/>
              <a:gd name="connsiteX13" fmla="*/ 1608601 w 1674729"/>
              <a:gd name="connsiteY13" fmla="*/ 1083932 h 1667042"/>
              <a:gd name="connsiteX14" fmla="*/ 1155573 w 1674729"/>
              <a:gd name="connsiteY14" fmla="*/ 1345488 h 1667042"/>
              <a:gd name="connsiteX15" fmla="*/ 1139728 w 1674729"/>
              <a:gd name="connsiteY15" fmla="*/ 1396532 h 1667042"/>
              <a:gd name="connsiteX16" fmla="*/ 731622 w 1674729"/>
              <a:gd name="connsiteY16" fmla="*/ 1667042 h 1667042"/>
              <a:gd name="connsiteX17" fmla="*/ 688759 w 1674729"/>
              <a:gd name="connsiteY17" fmla="*/ 1667042 h 1667042"/>
              <a:gd name="connsiteX18" fmla="*/ 245847 w 1674729"/>
              <a:gd name="connsiteY18" fmla="*/ 1224130 h 1667042"/>
              <a:gd name="connsiteX19" fmla="*/ 245847 w 1674729"/>
              <a:gd name="connsiteY19" fmla="*/ 1081255 h 1667042"/>
              <a:gd name="connsiteX20" fmla="*/ 250890 w 1674729"/>
              <a:gd name="connsiteY20" fmla="*/ 1031236 h 1667042"/>
              <a:gd name="connsiteX21" fmla="*/ 11123 w 1674729"/>
              <a:gd name="connsiteY21" fmla="*/ 615948 h 1667042"/>
              <a:gd name="connsiteX22" fmla="*/ 41475 w 1674729"/>
              <a:gd name="connsiteY22" fmla="*/ 502673 h 1667042"/>
              <a:gd name="connsiteX23" fmla="*/ 72686 w 1674729"/>
              <a:gd name="connsiteY23" fmla="*/ 492178 h 1667042"/>
              <a:gd name="connsiteX24" fmla="*/ 154750 w 1674729"/>
              <a:gd name="connsiteY24" fmla="*/ 533025 h 1667042"/>
              <a:gd name="connsiteX25" fmla="*/ 343923 w 1674729"/>
              <a:gd name="connsiteY25" fmla="*/ 860684 h 1667042"/>
              <a:gd name="connsiteX26" fmla="*/ 369200 w 1674729"/>
              <a:gd name="connsiteY26" fmla="*/ 839828 h 1667042"/>
              <a:gd name="connsiteX27" fmla="*/ 215975 w 1674729"/>
              <a:gd name="connsiteY27" fmla="*/ 267988 h 1667042"/>
              <a:gd name="connsiteX28" fmla="*/ 292870 w 1674729"/>
              <a:gd name="connsiteY28" fmla="*/ 134804 h 1667042"/>
              <a:gd name="connsiteX29" fmla="*/ 335967 w 1674729"/>
              <a:gd name="connsiteY29" fmla="*/ 132103 h 1667042"/>
              <a:gd name="connsiteX30" fmla="*/ 426053 w 1674729"/>
              <a:gd name="connsiteY30" fmla="*/ 211698 h 1667042"/>
              <a:gd name="connsiteX31" fmla="*/ 578656 w 1674729"/>
              <a:gd name="connsiteY31" fmla="*/ 781218 h 1667042"/>
              <a:gd name="connsiteX32" fmla="*/ 614705 w 1674729"/>
              <a:gd name="connsiteY32" fmla="*/ 781218 h 1667042"/>
              <a:gd name="connsiteX33" fmla="*/ 614705 w 1674729"/>
              <a:gd name="connsiteY33" fmla="*/ 108744 h 1667042"/>
              <a:gd name="connsiteX34" fmla="*/ 723449 w 1674729"/>
              <a:gd name="connsiteY34" fmla="*/ 0 h 1667042"/>
              <a:gd name="connsiteX0" fmla="*/ 723449 w 1674117"/>
              <a:gd name="connsiteY0" fmla="*/ 0 h 1667042"/>
              <a:gd name="connsiteX1" fmla="*/ 832193 w 1674117"/>
              <a:gd name="connsiteY1" fmla="*/ 108744 h 1667042"/>
              <a:gd name="connsiteX2" fmla="*/ 832193 w 1674117"/>
              <a:gd name="connsiteY2" fmla="*/ 781218 h 1667042"/>
              <a:gd name="connsiteX3" fmla="*/ 861235 w 1674117"/>
              <a:gd name="connsiteY3" fmla="*/ 781218 h 1667042"/>
              <a:gd name="connsiteX4" fmla="*/ 1013838 w 1674117"/>
              <a:gd name="connsiteY4" fmla="*/ 211697 h 1667042"/>
              <a:gd name="connsiteX5" fmla="*/ 1147022 w 1674117"/>
              <a:gd name="connsiteY5" fmla="*/ 134803 h 1667042"/>
              <a:gd name="connsiteX6" fmla="*/ 1223916 w 1674117"/>
              <a:gd name="connsiteY6" fmla="*/ 267987 h 1667042"/>
              <a:gd name="connsiteX7" fmla="*/ 1054692 w 1674117"/>
              <a:gd name="connsiteY7" fmla="*/ 899539 h 1667042"/>
              <a:gd name="connsiteX8" fmla="*/ 1051911 w 1674117"/>
              <a:gd name="connsiteY8" fmla="*/ 914682 h 1667042"/>
              <a:gd name="connsiteX9" fmla="*/ 1097255 w 1674117"/>
              <a:gd name="connsiteY9" fmla="*/ 1056814 h 1667042"/>
              <a:gd name="connsiteX10" fmla="*/ 1108948 w 1674117"/>
              <a:gd name="connsiteY10" fmla="*/ 1067074 h 1667042"/>
              <a:gd name="connsiteX11" fmla="*/ 1397807 w 1674117"/>
              <a:gd name="connsiteY11" fmla="*/ 900177 h 1667042"/>
              <a:gd name="connsiteX12" fmla="*/ 1656994 w 1674117"/>
              <a:gd name="connsiteY12" fmla="*/ 903326 h 1667042"/>
              <a:gd name="connsiteX13" fmla="*/ 1608601 w 1674117"/>
              <a:gd name="connsiteY13" fmla="*/ 1083932 h 1667042"/>
              <a:gd name="connsiteX14" fmla="*/ 1155573 w 1674117"/>
              <a:gd name="connsiteY14" fmla="*/ 1345488 h 1667042"/>
              <a:gd name="connsiteX15" fmla="*/ 1139728 w 1674117"/>
              <a:gd name="connsiteY15" fmla="*/ 1396532 h 1667042"/>
              <a:gd name="connsiteX16" fmla="*/ 731622 w 1674117"/>
              <a:gd name="connsiteY16" fmla="*/ 1667042 h 1667042"/>
              <a:gd name="connsiteX17" fmla="*/ 688759 w 1674117"/>
              <a:gd name="connsiteY17" fmla="*/ 1667042 h 1667042"/>
              <a:gd name="connsiteX18" fmla="*/ 245847 w 1674117"/>
              <a:gd name="connsiteY18" fmla="*/ 1224130 h 1667042"/>
              <a:gd name="connsiteX19" fmla="*/ 245847 w 1674117"/>
              <a:gd name="connsiteY19" fmla="*/ 1081255 h 1667042"/>
              <a:gd name="connsiteX20" fmla="*/ 250890 w 1674117"/>
              <a:gd name="connsiteY20" fmla="*/ 1031236 h 1667042"/>
              <a:gd name="connsiteX21" fmla="*/ 11123 w 1674117"/>
              <a:gd name="connsiteY21" fmla="*/ 615948 h 1667042"/>
              <a:gd name="connsiteX22" fmla="*/ 41475 w 1674117"/>
              <a:gd name="connsiteY22" fmla="*/ 502673 h 1667042"/>
              <a:gd name="connsiteX23" fmla="*/ 72686 w 1674117"/>
              <a:gd name="connsiteY23" fmla="*/ 492178 h 1667042"/>
              <a:gd name="connsiteX24" fmla="*/ 154750 w 1674117"/>
              <a:gd name="connsiteY24" fmla="*/ 533025 h 1667042"/>
              <a:gd name="connsiteX25" fmla="*/ 343923 w 1674117"/>
              <a:gd name="connsiteY25" fmla="*/ 860684 h 1667042"/>
              <a:gd name="connsiteX26" fmla="*/ 369200 w 1674117"/>
              <a:gd name="connsiteY26" fmla="*/ 839828 h 1667042"/>
              <a:gd name="connsiteX27" fmla="*/ 215975 w 1674117"/>
              <a:gd name="connsiteY27" fmla="*/ 267988 h 1667042"/>
              <a:gd name="connsiteX28" fmla="*/ 292870 w 1674117"/>
              <a:gd name="connsiteY28" fmla="*/ 134804 h 1667042"/>
              <a:gd name="connsiteX29" fmla="*/ 335967 w 1674117"/>
              <a:gd name="connsiteY29" fmla="*/ 132103 h 1667042"/>
              <a:gd name="connsiteX30" fmla="*/ 426053 w 1674117"/>
              <a:gd name="connsiteY30" fmla="*/ 211698 h 1667042"/>
              <a:gd name="connsiteX31" fmla="*/ 578656 w 1674117"/>
              <a:gd name="connsiteY31" fmla="*/ 781218 h 1667042"/>
              <a:gd name="connsiteX32" fmla="*/ 614705 w 1674117"/>
              <a:gd name="connsiteY32" fmla="*/ 781218 h 1667042"/>
              <a:gd name="connsiteX33" fmla="*/ 614705 w 1674117"/>
              <a:gd name="connsiteY33" fmla="*/ 108744 h 1667042"/>
              <a:gd name="connsiteX34" fmla="*/ 723449 w 1674117"/>
              <a:gd name="connsiteY34" fmla="*/ 0 h 1667042"/>
              <a:gd name="connsiteX0" fmla="*/ 723449 w 1659290"/>
              <a:gd name="connsiteY0" fmla="*/ 0 h 1667042"/>
              <a:gd name="connsiteX1" fmla="*/ 832193 w 1659290"/>
              <a:gd name="connsiteY1" fmla="*/ 108744 h 1667042"/>
              <a:gd name="connsiteX2" fmla="*/ 832193 w 1659290"/>
              <a:gd name="connsiteY2" fmla="*/ 781218 h 1667042"/>
              <a:gd name="connsiteX3" fmla="*/ 861235 w 1659290"/>
              <a:gd name="connsiteY3" fmla="*/ 781218 h 1667042"/>
              <a:gd name="connsiteX4" fmla="*/ 1013838 w 1659290"/>
              <a:gd name="connsiteY4" fmla="*/ 211697 h 1667042"/>
              <a:gd name="connsiteX5" fmla="*/ 1147022 w 1659290"/>
              <a:gd name="connsiteY5" fmla="*/ 134803 h 1667042"/>
              <a:gd name="connsiteX6" fmla="*/ 1223916 w 1659290"/>
              <a:gd name="connsiteY6" fmla="*/ 267987 h 1667042"/>
              <a:gd name="connsiteX7" fmla="*/ 1054692 w 1659290"/>
              <a:gd name="connsiteY7" fmla="*/ 899539 h 1667042"/>
              <a:gd name="connsiteX8" fmla="*/ 1051911 w 1659290"/>
              <a:gd name="connsiteY8" fmla="*/ 914682 h 1667042"/>
              <a:gd name="connsiteX9" fmla="*/ 1097255 w 1659290"/>
              <a:gd name="connsiteY9" fmla="*/ 1056814 h 1667042"/>
              <a:gd name="connsiteX10" fmla="*/ 1108948 w 1659290"/>
              <a:gd name="connsiteY10" fmla="*/ 1067074 h 1667042"/>
              <a:gd name="connsiteX11" fmla="*/ 1397807 w 1659290"/>
              <a:gd name="connsiteY11" fmla="*/ 900177 h 1667042"/>
              <a:gd name="connsiteX12" fmla="*/ 1656994 w 1659290"/>
              <a:gd name="connsiteY12" fmla="*/ 903326 h 1667042"/>
              <a:gd name="connsiteX13" fmla="*/ 1510970 w 1659290"/>
              <a:gd name="connsiteY13" fmla="*/ 1136320 h 1667042"/>
              <a:gd name="connsiteX14" fmla="*/ 1155573 w 1659290"/>
              <a:gd name="connsiteY14" fmla="*/ 1345488 h 1667042"/>
              <a:gd name="connsiteX15" fmla="*/ 1139728 w 1659290"/>
              <a:gd name="connsiteY15" fmla="*/ 1396532 h 1667042"/>
              <a:gd name="connsiteX16" fmla="*/ 731622 w 1659290"/>
              <a:gd name="connsiteY16" fmla="*/ 1667042 h 1667042"/>
              <a:gd name="connsiteX17" fmla="*/ 688759 w 1659290"/>
              <a:gd name="connsiteY17" fmla="*/ 1667042 h 1667042"/>
              <a:gd name="connsiteX18" fmla="*/ 245847 w 1659290"/>
              <a:gd name="connsiteY18" fmla="*/ 1224130 h 1667042"/>
              <a:gd name="connsiteX19" fmla="*/ 245847 w 1659290"/>
              <a:gd name="connsiteY19" fmla="*/ 1081255 h 1667042"/>
              <a:gd name="connsiteX20" fmla="*/ 250890 w 1659290"/>
              <a:gd name="connsiteY20" fmla="*/ 1031236 h 1667042"/>
              <a:gd name="connsiteX21" fmla="*/ 11123 w 1659290"/>
              <a:gd name="connsiteY21" fmla="*/ 615948 h 1667042"/>
              <a:gd name="connsiteX22" fmla="*/ 41475 w 1659290"/>
              <a:gd name="connsiteY22" fmla="*/ 502673 h 1667042"/>
              <a:gd name="connsiteX23" fmla="*/ 72686 w 1659290"/>
              <a:gd name="connsiteY23" fmla="*/ 492178 h 1667042"/>
              <a:gd name="connsiteX24" fmla="*/ 154750 w 1659290"/>
              <a:gd name="connsiteY24" fmla="*/ 533025 h 1667042"/>
              <a:gd name="connsiteX25" fmla="*/ 343923 w 1659290"/>
              <a:gd name="connsiteY25" fmla="*/ 860684 h 1667042"/>
              <a:gd name="connsiteX26" fmla="*/ 369200 w 1659290"/>
              <a:gd name="connsiteY26" fmla="*/ 839828 h 1667042"/>
              <a:gd name="connsiteX27" fmla="*/ 215975 w 1659290"/>
              <a:gd name="connsiteY27" fmla="*/ 267988 h 1667042"/>
              <a:gd name="connsiteX28" fmla="*/ 292870 w 1659290"/>
              <a:gd name="connsiteY28" fmla="*/ 134804 h 1667042"/>
              <a:gd name="connsiteX29" fmla="*/ 335967 w 1659290"/>
              <a:gd name="connsiteY29" fmla="*/ 132103 h 1667042"/>
              <a:gd name="connsiteX30" fmla="*/ 426053 w 1659290"/>
              <a:gd name="connsiteY30" fmla="*/ 211698 h 1667042"/>
              <a:gd name="connsiteX31" fmla="*/ 578656 w 1659290"/>
              <a:gd name="connsiteY31" fmla="*/ 781218 h 1667042"/>
              <a:gd name="connsiteX32" fmla="*/ 614705 w 1659290"/>
              <a:gd name="connsiteY32" fmla="*/ 781218 h 1667042"/>
              <a:gd name="connsiteX33" fmla="*/ 614705 w 1659290"/>
              <a:gd name="connsiteY33" fmla="*/ 108744 h 1667042"/>
              <a:gd name="connsiteX34" fmla="*/ 723449 w 1659290"/>
              <a:gd name="connsiteY34" fmla="*/ 0 h 1667042"/>
              <a:gd name="connsiteX0" fmla="*/ 723449 w 1593259"/>
              <a:gd name="connsiteY0" fmla="*/ 0 h 1667042"/>
              <a:gd name="connsiteX1" fmla="*/ 832193 w 1593259"/>
              <a:gd name="connsiteY1" fmla="*/ 108744 h 1667042"/>
              <a:gd name="connsiteX2" fmla="*/ 832193 w 1593259"/>
              <a:gd name="connsiteY2" fmla="*/ 781218 h 1667042"/>
              <a:gd name="connsiteX3" fmla="*/ 861235 w 1593259"/>
              <a:gd name="connsiteY3" fmla="*/ 781218 h 1667042"/>
              <a:gd name="connsiteX4" fmla="*/ 1013838 w 1593259"/>
              <a:gd name="connsiteY4" fmla="*/ 211697 h 1667042"/>
              <a:gd name="connsiteX5" fmla="*/ 1147022 w 1593259"/>
              <a:gd name="connsiteY5" fmla="*/ 134803 h 1667042"/>
              <a:gd name="connsiteX6" fmla="*/ 1223916 w 1593259"/>
              <a:gd name="connsiteY6" fmla="*/ 267987 h 1667042"/>
              <a:gd name="connsiteX7" fmla="*/ 1054692 w 1593259"/>
              <a:gd name="connsiteY7" fmla="*/ 899539 h 1667042"/>
              <a:gd name="connsiteX8" fmla="*/ 1051911 w 1593259"/>
              <a:gd name="connsiteY8" fmla="*/ 914682 h 1667042"/>
              <a:gd name="connsiteX9" fmla="*/ 1097255 w 1593259"/>
              <a:gd name="connsiteY9" fmla="*/ 1056814 h 1667042"/>
              <a:gd name="connsiteX10" fmla="*/ 1108948 w 1593259"/>
              <a:gd name="connsiteY10" fmla="*/ 1067074 h 1667042"/>
              <a:gd name="connsiteX11" fmla="*/ 1397807 w 1593259"/>
              <a:gd name="connsiteY11" fmla="*/ 900177 h 1667042"/>
              <a:gd name="connsiteX12" fmla="*/ 1587938 w 1593259"/>
              <a:gd name="connsiteY12" fmla="*/ 946189 h 1667042"/>
              <a:gd name="connsiteX13" fmla="*/ 1510970 w 1593259"/>
              <a:gd name="connsiteY13" fmla="*/ 1136320 h 1667042"/>
              <a:gd name="connsiteX14" fmla="*/ 1155573 w 1593259"/>
              <a:gd name="connsiteY14" fmla="*/ 1345488 h 1667042"/>
              <a:gd name="connsiteX15" fmla="*/ 1139728 w 1593259"/>
              <a:gd name="connsiteY15" fmla="*/ 1396532 h 1667042"/>
              <a:gd name="connsiteX16" fmla="*/ 731622 w 1593259"/>
              <a:gd name="connsiteY16" fmla="*/ 1667042 h 1667042"/>
              <a:gd name="connsiteX17" fmla="*/ 688759 w 1593259"/>
              <a:gd name="connsiteY17" fmla="*/ 1667042 h 1667042"/>
              <a:gd name="connsiteX18" fmla="*/ 245847 w 1593259"/>
              <a:gd name="connsiteY18" fmla="*/ 1224130 h 1667042"/>
              <a:gd name="connsiteX19" fmla="*/ 245847 w 1593259"/>
              <a:gd name="connsiteY19" fmla="*/ 1081255 h 1667042"/>
              <a:gd name="connsiteX20" fmla="*/ 250890 w 1593259"/>
              <a:gd name="connsiteY20" fmla="*/ 1031236 h 1667042"/>
              <a:gd name="connsiteX21" fmla="*/ 11123 w 1593259"/>
              <a:gd name="connsiteY21" fmla="*/ 615948 h 1667042"/>
              <a:gd name="connsiteX22" fmla="*/ 41475 w 1593259"/>
              <a:gd name="connsiteY22" fmla="*/ 502673 h 1667042"/>
              <a:gd name="connsiteX23" fmla="*/ 72686 w 1593259"/>
              <a:gd name="connsiteY23" fmla="*/ 492178 h 1667042"/>
              <a:gd name="connsiteX24" fmla="*/ 154750 w 1593259"/>
              <a:gd name="connsiteY24" fmla="*/ 533025 h 1667042"/>
              <a:gd name="connsiteX25" fmla="*/ 343923 w 1593259"/>
              <a:gd name="connsiteY25" fmla="*/ 860684 h 1667042"/>
              <a:gd name="connsiteX26" fmla="*/ 369200 w 1593259"/>
              <a:gd name="connsiteY26" fmla="*/ 839828 h 1667042"/>
              <a:gd name="connsiteX27" fmla="*/ 215975 w 1593259"/>
              <a:gd name="connsiteY27" fmla="*/ 267988 h 1667042"/>
              <a:gd name="connsiteX28" fmla="*/ 292870 w 1593259"/>
              <a:gd name="connsiteY28" fmla="*/ 134804 h 1667042"/>
              <a:gd name="connsiteX29" fmla="*/ 335967 w 1593259"/>
              <a:gd name="connsiteY29" fmla="*/ 132103 h 1667042"/>
              <a:gd name="connsiteX30" fmla="*/ 426053 w 1593259"/>
              <a:gd name="connsiteY30" fmla="*/ 211698 h 1667042"/>
              <a:gd name="connsiteX31" fmla="*/ 578656 w 1593259"/>
              <a:gd name="connsiteY31" fmla="*/ 781218 h 1667042"/>
              <a:gd name="connsiteX32" fmla="*/ 614705 w 1593259"/>
              <a:gd name="connsiteY32" fmla="*/ 781218 h 1667042"/>
              <a:gd name="connsiteX33" fmla="*/ 614705 w 1593259"/>
              <a:gd name="connsiteY33" fmla="*/ 108744 h 1667042"/>
              <a:gd name="connsiteX34" fmla="*/ 723449 w 1593259"/>
              <a:gd name="connsiteY34" fmla="*/ 0 h 1667042"/>
              <a:gd name="connsiteX0" fmla="*/ 723449 w 1594161"/>
              <a:gd name="connsiteY0" fmla="*/ 0 h 1667042"/>
              <a:gd name="connsiteX1" fmla="*/ 832193 w 1594161"/>
              <a:gd name="connsiteY1" fmla="*/ 108744 h 1667042"/>
              <a:gd name="connsiteX2" fmla="*/ 832193 w 1594161"/>
              <a:gd name="connsiteY2" fmla="*/ 781218 h 1667042"/>
              <a:gd name="connsiteX3" fmla="*/ 861235 w 1594161"/>
              <a:gd name="connsiteY3" fmla="*/ 781218 h 1667042"/>
              <a:gd name="connsiteX4" fmla="*/ 1013838 w 1594161"/>
              <a:gd name="connsiteY4" fmla="*/ 211697 h 1667042"/>
              <a:gd name="connsiteX5" fmla="*/ 1147022 w 1594161"/>
              <a:gd name="connsiteY5" fmla="*/ 134803 h 1667042"/>
              <a:gd name="connsiteX6" fmla="*/ 1223916 w 1594161"/>
              <a:gd name="connsiteY6" fmla="*/ 267987 h 1667042"/>
              <a:gd name="connsiteX7" fmla="*/ 1054692 w 1594161"/>
              <a:gd name="connsiteY7" fmla="*/ 899539 h 1667042"/>
              <a:gd name="connsiteX8" fmla="*/ 1051911 w 1594161"/>
              <a:gd name="connsiteY8" fmla="*/ 914682 h 1667042"/>
              <a:gd name="connsiteX9" fmla="*/ 1097255 w 1594161"/>
              <a:gd name="connsiteY9" fmla="*/ 1056814 h 1667042"/>
              <a:gd name="connsiteX10" fmla="*/ 1108948 w 1594161"/>
              <a:gd name="connsiteY10" fmla="*/ 1067074 h 1667042"/>
              <a:gd name="connsiteX11" fmla="*/ 1397807 w 1594161"/>
              <a:gd name="connsiteY11" fmla="*/ 900177 h 1667042"/>
              <a:gd name="connsiteX12" fmla="*/ 1587938 w 1594161"/>
              <a:gd name="connsiteY12" fmla="*/ 946189 h 1667042"/>
              <a:gd name="connsiteX13" fmla="*/ 1510970 w 1594161"/>
              <a:gd name="connsiteY13" fmla="*/ 1136320 h 1667042"/>
              <a:gd name="connsiteX14" fmla="*/ 1155573 w 1594161"/>
              <a:gd name="connsiteY14" fmla="*/ 1345488 h 1667042"/>
              <a:gd name="connsiteX15" fmla="*/ 1139728 w 1594161"/>
              <a:gd name="connsiteY15" fmla="*/ 1396532 h 1667042"/>
              <a:gd name="connsiteX16" fmla="*/ 731622 w 1594161"/>
              <a:gd name="connsiteY16" fmla="*/ 1667042 h 1667042"/>
              <a:gd name="connsiteX17" fmla="*/ 688759 w 1594161"/>
              <a:gd name="connsiteY17" fmla="*/ 1667042 h 1667042"/>
              <a:gd name="connsiteX18" fmla="*/ 245847 w 1594161"/>
              <a:gd name="connsiteY18" fmla="*/ 1224130 h 1667042"/>
              <a:gd name="connsiteX19" fmla="*/ 245847 w 1594161"/>
              <a:gd name="connsiteY19" fmla="*/ 1081255 h 1667042"/>
              <a:gd name="connsiteX20" fmla="*/ 250890 w 1594161"/>
              <a:gd name="connsiteY20" fmla="*/ 1031236 h 1667042"/>
              <a:gd name="connsiteX21" fmla="*/ 11123 w 1594161"/>
              <a:gd name="connsiteY21" fmla="*/ 615948 h 1667042"/>
              <a:gd name="connsiteX22" fmla="*/ 41475 w 1594161"/>
              <a:gd name="connsiteY22" fmla="*/ 502673 h 1667042"/>
              <a:gd name="connsiteX23" fmla="*/ 72686 w 1594161"/>
              <a:gd name="connsiteY23" fmla="*/ 492178 h 1667042"/>
              <a:gd name="connsiteX24" fmla="*/ 154750 w 1594161"/>
              <a:gd name="connsiteY24" fmla="*/ 533025 h 1667042"/>
              <a:gd name="connsiteX25" fmla="*/ 343923 w 1594161"/>
              <a:gd name="connsiteY25" fmla="*/ 860684 h 1667042"/>
              <a:gd name="connsiteX26" fmla="*/ 369200 w 1594161"/>
              <a:gd name="connsiteY26" fmla="*/ 839828 h 1667042"/>
              <a:gd name="connsiteX27" fmla="*/ 215975 w 1594161"/>
              <a:gd name="connsiteY27" fmla="*/ 267988 h 1667042"/>
              <a:gd name="connsiteX28" fmla="*/ 292870 w 1594161"/>
              <a:gd name="connsiteY28" fmla="*/ 134804 h 1667042"/>
              <a:gd name="connsiteX29" fmla="*/ 335967 w 1594161"/>
              <a:gd name="connsiteY29" fmla="*/ 132103 h 1667042"/>
              <a:gd name="connsiteX30" fmla="*/ 426053 w 1594161"/>
              <a:gd name="connsiteY30" fmla="*/ 211698 h 1667042"/>
              <a:gd name="connsiteX31" fmla="*/ 578656 w 1594161"/>
              <a:gd name="connsiteY31" fmla="*/ 781218 h 1667042"/>
              <a:gd name="connsiteX32" fmla="*/ 614705 w 1594161"/>
              <a:gd name="connsiteY32" fmla="*/ 781218 h 1667042"/>
              <a:gd name="connsiteX33" fmla="*/ 614705 w 1594161"/>
              <a:gd name="connsiteY33" fmla="*/ 108744 h 1667042"/>
              <a:gd name="connsiteX34" fmla="*/ 723449 w 1594161"/>
              <a:gd name="connsiteY34" fmla="*/ 0 h 1667042"/>
              <a:gd name="connsiteX0" fmla="*/ 723449 w 1596962"/>
              <a:gd name="connsiteY0" fmla="*/ 0 h 1667042"/>
              <a:gd name="connsiteX1" fmla="*/ 832193 w 1596962"/>
              <a:gd name="connsiteY1" fmla="*/ 108744 h 1667042"/>
              <a:gd name="connsiteX2" fmla="*/ 832193 w 1596962"/>
              <a:gd name="connsiteY2" fmla="*/ 781218 h 1667042"/>
              <a:gd name="connsiteX3" fmla="*/ 861235 w 1596962"/>
              <a:gd name="connsiteY3" fmla="*/ 781218 h 1667042"/>
              <a:gd name="connsiteX4" fmla="*/ 1013838 w 1596962"/>
              <a:gd name="connsiteY4" fmla="*/ 211697 h 1667042"/>
              <a:gd name="connsiteX5" fmla="*/ 1147022 w 1596962"/>
              <a:gd name="connsiteY5" fmla="*/ 134803 h 1667042"/>
              <a:gd name="connsiteX6" fmla="*/ 1223916 w 1596962"/>
              <a:gd name="connsiteY6" fmla="*/ 267987 h 1667042"/>
              <a:gd name="connsiteX7" fmla="*/ 1054692 w 1596962"/>
              <a:gd name="connsiteY7" fmla="*/ 899539 h 1667042"/>
              <a:gd name="connsiteX8" fmla="*/ 1051911 w 1596962"/>
              <a:gd name="connsiteY8" fmla="*/ 914682 h 1667042"/>
              <a:gd name="connsiteX9" fmla="*/ 1097255 w 1596962"/>
              <a:gd name="connsiteY9" fmla="*/ 1056814 h 1667042"/>
              <a:gd name="connsiteX10" fmla="*/ 1108948 w 1596962"/>
              <a:gd name="connsiteY10" fmla="*/ 1067074 h 1667042"/>
              <a:gd name="connsiteX11" fmla="*/ 1397807 w 1596962"/>
              <a:gd name="connsiteY11" fmla="*/ 900177 h 1667042"/>
              <a:gd name="connsiteX12" fmla="*/ 1587938 w 1596962"/>
              <a:gd name="connsiteY12" fmla="*/ 946189 h 1667042"/>
              <a:gd name="connsiteX13" fmla="*/ 1510970 w 1596962"/>
              <a:gd name="connsiteY13" fmla="*/ 1136320 h 1667042"/>
              <a:gd name="connsiteX14" fmla="*/ 1155573 w 1596962"/>
              <a:gd name="connsiteY14" fmla="*/ 1345488 h 1667042"/>
              <a:gd name="connsiteX15" fmla="*/ 1139728 w 1596962"/>
              <a:gd name="connsiteY15" fmla="*/ 1396532 h 1667042"/>
              <a:gd name="connsiteX16" fmla="*/ 731622 w 1596962"/>
              <a:gd name="connsiteY16" fmla="*/ 1667042 h 1667042"/>
              <a:gd name="connsiteX17" fmla="*/ 688759 w 1596962"/>
              <a:gd name="connsiteY17" fmla="*/ 1667042 h 1667042"/>
              <a:gd name="connsiteX18" fmla="*/ 245847 w 1596962"/>
              <a:gd name="connsiteY18" fmla="*/ 1224130 h 1667042"/>
              <a:gd name="connsiteX19" fmla="*/ 245847 w 1596962"/>
              <a:gd name="connsiteY19" fmla="*/ 1081255 h 1667042"/>
              <a:gd name="connsiteX20" fmla="*/ 250890 w 1596962"/>
              <a:gd name="connsiteY20" fmla="*/ 1031236 h 1667042"/>
              <a:gd name="connsiteX21" fmla="*/ 11123 w 1596962"/>
              <a:gd name="connsiteY21" fmla="*/ 615948 h 1667042"/>
              <a:gd name="connsiteX22" fmla="*/ 41475 w 1596962"/>
              <a:gd name="connsiteY22" fmla="*/ 502673 h 1667042"/>
              <a:gd name="connsiteX23" fmla="*/ 72686 w 1596962"/>
              <a:gd name="connsiteY23" fmla="*/ 492178 h 1667042"/>
              <a:gd name="connsiteX24" fmla="*/ 154750 w 1596962"/>
              <a:gd name="connsiteY24" fmla="*/ 533025 h 1667042"/>
              <a:gd name="connsiteX25" fmla="*/ 343923 w 1596962"/>
              <a:gd name="connsiteY25" fmla="*/ 860684 h 1667042"/>
              <a:gd name="connsiteX26" fmla="*/ 369200 w 1596962"/>
              <a:gd name="connsiteY26" fmla="*/ 839828 h 1667042"/>
              <a:gd name="connsiteX27" fmla="*/ 215975 w 1596962"/>
              <a:gd name="connsiteY27" fmla="*/ 267988 h 1667042"/>
              <a:gd name="connsiteX28" fmla="*/ 292870 w 1596962"/>
              <a:gd name="connsiteY28" fmla="*/ 134804 h 1667042"/>
              <a:gd name="connsiteX29" fmla="*/ 335967 w 1596962"/>
              <a:gd name="connsiteY29" fmla="*/ 132103 h 1667042"/>
              <a:gd name="connsiteX30" fmla="*/ 426053 w 1596962"/>
              <a:gd name="connsiteY30" fmla="*/ 211698 h 1667042"/>
              <a:gd name="connsiteX31" fmla="*/ 578656 w 1596962"/>
              <a:gd name="connsiteY31" fmla="*/ 781218 h 1667042"/>
              <a:gd name="connsiteX32" fmla="*/ 614705 w 1596962"/>
              <a:gd name="connsiteY32" fmla="*/ 781218 h 1667042"/>
              <a:gd name="connsiteX33" fmla="*/ 614705 w 1596962"/>
              <a:gd name="connsiteY33" fmla="*/ 108744 h 1667042"/>
              <a:gd name="connsiteX34" fmla="*/ 723449 w 1596962"/>
              <a:gd name="connsiteY34" fmla="*/ 0 h 1667042"/>
              <a:gd name="connsiteX0" fmla="*/ 723449 w 1599061"/>
              <a:gd name="connsiteY0" fmla="*/ 0 h 1667042"/>
              <a:gd name="connsiteX1" fmla="*/ 832193 w 1599061"/>
              <a:gd name="connsiteY1" fmla="*/ 108744 h 1667042"/>
              <a:gd name="connsiteX2" fmla="*/ 832193 w 1599061"/>
              <a:gd name="connsiteY2" fmla="*/ 781218 h 1667042"/>
              <a:gd name="connsiteX3" fmla="*/ 861235 w 1599061"/>
              <a:gd name="connsiteY3" fmla="*/ 781218 h 1667042"/>
              <a:gd name="connsiteX4" fmla="*/ 1013838 w 1599061"/>
              <a:gd name="connsiteY4" fmla="*/ 211697 h 1667042"/>
              <a:gd name="connsiteX5" fmla="*/ 1147022 w 1599061"/>
              <a:gd name="connsiteY5" fmla="*/ 134803 h 1667042"/>
              <a:gd name="connsiteX6" fmla="*/ 1223916 w 1599061"/>
              <a:gd name="connsiteY6" fmla="*/ 267987 h 1667042"/>
              <a:gd name="connsiteX7" fmla="*/ 1054692 w 1599061"/>
              <a:gd name="connsiteY7" fmla="*/ 899539 h 1667042"/>
              <a:gd name="connsiteX8" fmla="*/ 1051911 w 1599061"/>
              <a:gd name="connsiteY8" fmla="*/ 914682 h 1667042"/>
              <a:gd name="connsiteX9" fmla="*/ 1097255 w 1599061"/>
              <a:gd name="connsiteY9" fmla="*/ 1056814 h 1667042"/>
              <a:gd name="connsiteX10" fmla="*/ 1108948 w 1599061"/>
              <a:gd name="connsiteY10" fmla="*/ 1067074 h 1667042"/>
              <a:gd name="connsiteX11" fmla="*/ 1397807 w 1599061"/>
              <a:gd name="connsiteY11" fmla="*/ 900177 h 1667042"/>
              <a:gd name="connsiteX12" fmla="*/ 1590319 w 1599061"/>
              <a:gd name="connsiteY12" fmla="*/ 953333 h 1667042"/>
              <a:gd name="connsiteX13" fmla="*/ 1510970 w 1599061"/>
              <a:gd name="connsiteY13" fmla="*/ 1136320 h 1667042"/>
              <a:gd name="connsiteX14" fmla="*/ 1155573 w 1599061"/>
              <a:gd name="connsiteY14" fmla="*/ 1345488 h 1667042"/>
              <a:gd name="connsiteX15" fmla="*/ 1139728 w 1599061"/>
              <a:gd name="connsiteY15" fmla="*/ 1396532 h 1667042"/>
              <a:gd name="connsiteX16" fmla="*/ 731622 w 1599061"/>
              <a:gd name="connsiteY16" fmla="*/ 1667042 h 1667042"/>
              <a:gd name="connsiteX17" fmla="*/ 688759 w 1599061"/>
              <a:gd name="connsiteY17" fmla="*/ 1667042 h 1667042"/>
              <a:gd name="connsiteX18" fmla="*/ 245847 w 1599061"/>
              <a:gd name="connsiteY18" fmla="*/ 1224130 h 1667042"/>
              <a:gd name="connsiteX19" fmla="*/ 245847 w 1599061"/>
              <a:gd name="connsiteY19" fmla="*/ 1081255 h 1667042"/>
              <a:gd name="connsiteX20" fmla="*/ 250890 w 1599061"/>
              <a:gd name="connsiteY20" fmla="*/ 1031236 h 1667042"/>
              <a:gd name="connsiteX21" fmla="*/ 11123 w 1599061"/>
              <a:gd name="connsiteY21" fmla="*/ 615948 h 1667042"/>
              <a:gd name="connsiteX22" fmla="*/ 41475 w 1599061"/>
              <a:gd name="connsiteY22" fmla="*/ 502673 h 1667042"/>
              <a:gd name="connsiteX23" fmla="*/ 72686 w 1599061"/>
              <a:gd name="connsiteY23" fmla="*/ 492178 h 1667042"/>
              <a:gd name="connsiteX24" fmla="*/ 154750 w 1599061"/>
              <a:gd name="connsiteY24" fmla="*/ 533025 h 1667042"/>
              <a:gd name="connsiteX25" fmla="*/ 343923 w 1599061"/>
              <a:gd name="connsiteY25" fmla="*/ 860684 h 1667042"/>
              <a:gd name="connsiteX26" fmla="*/ 369200 w 1599061"/>
              <a:gd name="connsiteY26" fmla="*/ 839828 h 1667042"/>
              <a:gd name="connsiteX27" fmla="*/ 215975 w 1599061"/>
              <a:gd name="connsiteY27" fmla="*/ 267988 h 1667042"/>
              <a:gd name="connsiteX28" fmla="*/ 292870 w 1599061"/>
              <a:gd name="connsiteY28" fmla="*/ 134804 h 1667042"/>
              <a:gd name="connsiteX29" fmla="*/ 335967 w 1599061"/>
              <a:gd name="connsiteY29" fmla="*/ 132103 h 1667042"/>
              <a:gd name="connsiteX30" fmla="*/ 426053 w 1599061"/>
              <a:gd name="connsiteY30" fmla="*/ 211698 h 1667042"/>
              <a:gd name="connsiteX31" fmla="*/ 578656 w 1599061"/>
              <a:gd name="connsiteY31" fmla="*/ 781218 h 1667042"/>
              <a:gd name="connsiteX32" fmla="*/ 614705 w 1599061"/>
              <a:gd name="connsiteY32" fmla="*/ 781218 h 1667042"/>
              <a:gd name="connsiteX33" fmla="*/ 614705 w 1599061"/>
              <a:gd name="connsiteY33" fmla="*/ 108744 h 1667042"/>
              <a:gd name="connsiteX34" fmla="*/ 723449 w 1599061"/>
              <a:gd name="connsiteY34" fmla="*/ 0 h 1667042"/>
              <a:gd name="connsiteX0" fmla="*/ 723449 w 1602893"/>
              <a:gd name="connsiteY0" fmla="*/ 0 h 1667042"/>
              <a:gd name="connsiteX1" fmla="*/ 832193 w 1602893"/>
              <a:gd name="connsiteY1" fmla="*/ 108744 h 1667042"/>
              <a:gd name="connsiteX2" fmla="*/ 832193 w 1602893"/>
              <a:gd name="connsiteY2" fmla="*/ 781218 h 1667042"/>
              <a:gd name="connsiteX3" fmla="*/ 861235 w 1602893"/>
              <a:gd name="connsiteY3" fmla="*/ 781218 h 1667042"/>
              <a:gd name="connsiteX4" fmla="*/ 1013838 w 1602893"/>
              <a:gd name="connsiteY4" fmla="*/ 211697 h 1667042"/>
              <a:gd name="connsiteX5" fmla="*/ 1147022 w 1602893"/>
              <a:gd name="connsiteY5" fmla="*/ 134803 h 1667042"/>
              <a:gd name="connsiteX6" fmla="*/ 1223916 w 1602893"/>
              <a:gd name="connsiteY6" fmla="*/ 267987 h 1667042"/>
              <a:gd name="connsiteX7" fmla="*/ 1054692 w 1602893"/>
              <a:gd name="connsiteY7" fmla="*/ 899539 h 1667042"/>
              <a:gd name="connsiteX8" fmla="*/ 1051911 w 1602893"/>
              <a:gd name="connsiteY8" fmla="*/ 914682 h 1667042"/>
              <a:gd name="connsiteX9" fmla="*/ 1097255 w 1602893"/>
              <a:gd name="connsiteY9" fmla="*/ 1056814 h 1667042"/>
              <a:gd name="connsiteX10" fmla="*/ 1108948 w 1602893"/>
              <a:gd name="connsiteY10" fmla="*/ 1067074 h 1667042"/>
              <a:gd name="connsiteX11" fmla="*/ 1397807 w 1602893"/>
              <a:gd name="connsiteY11" fmla="*/ 900177 h 1667042"/>
              <a:gd name="connsiteX12" fmla="*/ 1590319 w 1602893"/>
              <a:gd name="connsiteY12" fmla="*/ 953333 h 1667042"/>
              <a:gd name="connsiteX13" fmla="*/ 1510970 w 1602893"/>
              <a:gd name="connsiteY13" fmla="*/ 1136320 h 1667042"/>
              <a:gd name="connsiteX14" fmla="*/ 1155573 w 1602893"/>
              <a:gd name="connsiteY14" fmla="*/ 1345488 h 1667042"/>
              <a:gd name="connsiteX15" fmla="*/ 1139728 w 1602893"/>
              <a:gd name="connsiteY15" fmla="*/ 1396532 h 1667042"/>
              <a:gd name="connsiteX16" fmla="*/ 731622 w 1602893"/>
              <a:gd name="connsiteY16" fmla="*/ 1667042 h 1667042"/>
              <a:gd name="connsiteX17" fmla="*/ 688759 w 1602893"/>
              <a:gd name="connsiteY17" fmla="*/ 1667042 h 1667042"/>
              <a:gd name="connsiteX18" fmla="*/ 245847 w 1602893"/>
              <a:gd name="connsiteY18" fmla="*/ 1224130 h 1667042"/>
              <a:gd name="connsiteX19" fmla="*/ 245847 w 1602893"/>
              <a:gd name="connsiteY19" fmla="*/ 1081255 h 1667042"/>
              <a:gd name="connsiteX20" fmla="*/ 250890 w 1602893"/>
              <a:gd name="connsiteY20" fmla="*/ 1031236 h 1667042"/>
              <a:gd name="connsiteX21" fmla="*/ 11123 w 1602893"/>
              <a:gd name="connsiteY21" fmla="*/ 615948 h 1667042"/>
              <a:gd name="connsiteX22" fmla="*/ 41475 w 1602893"/>
              <a:gd name="connsiteY22" fmla="*/ 502673 h 1667042"/>
              <a:gd name="connsiteX23" fmla="*/ 72686 w 1602893"/>
              <a:gd name="connsiteY23" fmla="*/ 492178 h 1667042"/>
              <a:gd name="connsiteX24" fmla="*/ 154750 w 1602893"/>
              <a:gd name="connsiteY24" fmla="*/ 533025 h 1667042"/>
              <a:gd name="connsiteX25" fmla="*/ 343923 w 1602893"/>
              <a:gd name="connsiteY25" fmla="*/ 860684 h 1667042"/>
              <a:gd name="connsiteX26" fmla="*/ 369200 w 1602893"/>
              <a:gd name="connsiteY26" fmla="*/ 839828 h 1667042"/>
              <a:gd name="connsiteX27" fmla="*/ 215975 w 1602893"/>
              <a:gd name="connsiteY27" fmla="*/ 267988 h 1667042"/>
              <a:gd name="connsiteX28" fmla="*/ 292870 w 1602893"/>
              <a:gd name="connsiteY28" fmla="*/ 134804 h 1667042"/>
              <a:gd name="connsiteX29" fmla="*/ 335967 w 1602893"/>
              <a:gd name="connsiteY29" fmla="*/ 132103 h 1667042"/>
              <a:gd name="connsiteX30" fmla="*/ 426053 w 1602893"/>
              <a:gd name="connsiteY30" fmla="*/ 211698 h 1667042"/>
              <a:gd name="connsiteX31" fmla="*/ 578656 w 1602893"/>
              <a:gd name="connsiteY31" fmla="*/ 781218 h 1667042"/>
              <a:gd name="connsiteX32" fmla="*/ 614705 w 1602893"/>
              <a:gd name="connsiteY32" fmla="*/ 781218 h 1667042"/>
              <a:gd name="connsiteX33" fmla="*/ 614705 w 1602893"/>
              <a:gd name="connsiteY33" fmla="*/ 108744 h 1667042"/>
              <a:gd name="connsiteX34" fmla="*/ 723449 w 1602893"/>
              <a:gd name="connsiteY34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56814 h 1667042"/>
              <a:gd name="connsiteX10" fmla="*/ 1108948 w 1598802"/>
              <a:gd name="connsiteY10" fmla="*/ 1067074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55573 w 1598802"/>
              <a:gd name="connsiteY14" fmla="*/ 1345488 h 1667042"/>
              <a:gd name="connsiteX15" fmla="*/ 1139728 w 1598802"/>
              <a:gd name="connsiteY15" fmla="*/ 1396532 h 1667042"/>
              <a:gd name="connsiteX16" fmla="*/ 731622 w 1598802"/>
              <a:gd name="connsiteY16" fmla="*/ 1667042 h 1667042"/>
              <a:gd name="connsiteX17" fmla="*/ 688759 w 1598802"/>
              <a:gd name="connsiteY17" fmla="*/ 1667042 h 1667042"/>
              <a:gd name="connsiteX18" fmla="*/ 245847 w 1598802"/>
              <a:gd name="connsiteY18" fmla="*/ 1224130 h 1667042"/>
              <a:gd name="connsiteX19" fmla="*/ 245847 w 1598802"/>
              <a:gd name="connsiteY19" fmla="*/ 1081255 h 1667042"/>
              <a:gd name="connsiteX20" fmla="*/ 250890 w 1598802"/>
              <a:gd name="connsiteY20" fmla="*/ 1031236 h 1667042"/>
              <a:gd name="connsiteX21" fmla="*/ 11123 w 1598802"/>
              <a:gd name="connsiteY21" fmla="*/ 615948 h 1667042"/>
              <a:gd name="connsiteX22" fmla="*/ 41475 w 1598802"/>
              <a:gd name="connsiteY22" fmla="*/ 502673 h 1667042"/>
              <a:gd name="connsiteX23" fmla="*/ 72686 w 1598802"/>
              <a:gd name="connsiteY23" fmla="*/ 492178 h 1667042"/>
              <a:gd name="connsiteX24" fmla="*/ 154750 w 1598802"/>
              <a:gd name="connsiteY24" fmla="*/ 533025 h 1667042"/>
              <a:gd name="connsiteX25" fmla="*/ 343923 w 1598802"/>
              <a:gd name="connsiteY25" fmla="*/ 860684 h 1667042"/>
              <a:gd name="connsiteX26" fmla="*/ 369200 w 1598802"/>
              <a:gd name="connsiteY26" fmla="*/ 839828 h 1667042"/>
              <a:gd name="connsiteX27" fmla="*/ 215975 w 1598802"/>
              <a:gd name="connsiteY27" fmla="*/ 267988 h 1667042"/>
              <a:gd name="connsiteX28" fmla="*/ 292870 w 1598802"/>
              <a:gd name="connsiteY28" fmla="*/ 134804 h 1667042"/>
              <a:gd name="connsiteX29" fmla="*/ 335967 w 1598802"/>
              <a:gd name="connsiteY29" fmla="*/ 132103 h 1667042"/>
              <a:gd name="connsiteX30" fmla="*/ 426053 w 1598802"/>
              <a:gd name="connsiteY30" fmla="*/ 211698 h 1667042"/>
              <a:gd name="connsiteX31" fmla="*/ 578656 w 1598802"/>
              <a:gd name="connsiteY31" fmla="*/ 781218 h 1667042"/>
              <a:gd name="connsiteX32" fmla="*/ 614705 w 1598802"/>
              <a:gd name="connsiteY32" fmla="*/ 781218 h 1667042"/>
              <a:gd name="connsiteX33" fmla="*/ 614705 w 1598802"/>
              <a:gd name="connsiteY33" fmla="*/ 108744 h 1667042"/>
              <a:gd name="connsiteX34" fmla="*/ 723449 w 1598802"/>
              <a:gd name="connsiteY34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56814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55573 w 1598802"/>
              <a:gd name="connsiteY14" fmla="*/ 1345488 h 1667042"/>
              <a:gd name="connsiteX15" fmla="*/ 1139728 w 1598802"/>
              <a:gd name="connsiteY15" fmla="*/ 1396532 h 1667042"/>
              <a:gd name="connsiteX16" fmla="*/ 731622 w 1598802"/>
              <a:gd name="connsiteY16" fmla="*/ 1667042 h 1667042"/>
              <a:gd name="connsiteX17" fmla="*/ 688759 w 1598802"/>
              <a:gd name="connsiteY17" fmla="*/ 1667042 h 1667042"/>
              <a:gd name="connsiteX18" fmla="*/ 245847 w 1598802"/>
              <a:gd name="connsiteY18" fmla="*/ 1224130 h 1667042"/>
              <a:gd name="connsiteX19" fmla="*/ 245847 w 1598802"/>
              <a:gd name="connsiteY19" fmla="*/ 1081255 h 1667042"/>
              <a:gd name="connsiteX20" fmla="*/ 250890 w 1598802"/>
              <a:gd name="connsiteY20" fmla="*/ 1031236 h 1667042"/>
              <a:gd name="connsiteX21" fmla="*/ 11123 w 1598802"/>
              <a:gd name="connsiteY21" fmla="*/ 615948 h 1667042"/>
              <a:gd name="connsiteX22" fmla="*/ 41475 w 1598802"/>
              <a:gd name="connsiteY22" fmla="*/ 502673 h 1667042"/>
              <a:gd name="connsiteX23" fmla="*/ 72686 w 1598802"/>
              <a:gd name="connsiteY23" fmla="*/ 492178 h 1667042"/>
              <a:gd name="connsiteX24" fmla="*/ 154750 w 1598802"/>
              <a:gd name="connsiteY24" fmla="*/ 533025 h 1667042"/>
              <a:gd name="connsiteX25" fmla="*/ 343923 w 1598802"/>
              <a:gd name="connsiteY25" fmla="*/ 860684 h 1667042"/>
              <a:gd name="connsiteX26" fmla="*/ 369200 w 1598802"/>
              <a:gd name="connsiteY26" fmla="*/ 839828 h 1667042"/>
              <a:gd name="connsiteX27" fmla="*/ 215975 w 1598802"/>
              <a:gd name="connsiteY27" fmla="*/ 267988 h 1667042"/>
              <a:gd name="connsiteX28" fmla="*/ 292870 w 1598802"/>
              <a:gd name="connsiteY28" fmla="*/ 134804 h 1667042"/>
              <a:gd name="connsiteX29" fmla="*/ 335967 w 1598802"/>
              <a:gd name="connsiteY29" fmla="*/ 132103 h 1667042"/>
              <a:gd name="connsiteX30" fmla="*/ 426053 w 1598802"/>
              <a:gd name="connsiteY30" fmla="*/ 211698 h 1667042"/>
              <a:gd name="connsiteX31" fmla="*/ 578656 w 1598802"/>
              <a:gd name="connsiteY31" fmla="*/ 781218 h 1667042"/>
              <a:gd name="connsiteX32" fmla="*/ 614705 w 1598802"/>
              <a:gd name="connsiteY32" fmla="*/ 781218 h 1667042"/>
              <a:gd name="connsiteX33" fmla="*/ 614705 w 1598802"/>
              <a:gd name="connsiteY33" fmla="*/ 108744 h 1667042"/>
              <a:gd name="connsiteX34" fmla="*/ 723449 w 1598802"/>
              <a:gd name="connsiteY34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56814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55573 w 1598802"/>
              <a:gd name="connsiteY14" fmla="*/ 1345488 h 1667042"/>
              <a:gd name="connsiteX15" fmla="*/ 1139728 w 1598802"/>
              <a:gd name="connsiteY15" fmla="*/ 1396532 h 1667042"/>
              <a:gd name="connsiteX16" fmla="*/ 731622 w 1598802"/>
              <a:gd name="connsiteY16" fmla="*/ 1667042 h 1667042"/>
              <a:gd name="connsiteX17" fmla="*/ 688759 w 1598802"/>
              <a:gd name="connsiteY17" fmla="*/ 1667042 h 1667042"/>
              <a:gd name="connsiteX18" fmla="*/ 245847 w 1598802"/>
              <a:gd name="connsiteY18" fmla="*/ 1224130 h 1667042"/>
              <a:gd name="connsiteX19" fmla="*/ 245847 w 1598802"/>
              <a:gd name="connsiteY19" fmla="*/ 1081255 h 1667042"/>
              <a:gd name="connsiteX20" fmla="*/ 250890 w 1598802"/>
              <a:gd name="connsiteY20" fmla="*/ 1031236 h 1667042"/>
              <a:gd name="connsiteX21" fmla="*/ 11123 w 1598802"/>
              <a:gd name="connsiteY21" fmla="*/ 615948 h 1667042"/>
              <a:gd name="connsiteX22" fmla="*/ 41475 w 1598802"/>
              <a:gd name="connsiteY22" fmla="*/ 502673 h 1667042"/>
              <a:gd name="connsiteX23" fmla="*/ 72686 w 1598802"/>
              <a:gd name="connsiteY23" fmla="*/ 492178 h 1667042"/>
              <a:gd name="connsiteX24" fmla="*/ 154750 w 1598802"/>
              <a:gd name="connsiteY24" fmla="*/ 533025 h 1667042"/>
              <a:gd name="connsiteX25" fmla="*/ 343923 w 1598802"/>
              <a:gd name="connsiteY25" fmla="*/ 860684 h 1667042"/>
              <a:gd name="connsiteX26" fmla="*/ 369200 w 1598802"/>
              <a:gd name="connsiteY26" fmla="*/ 839828 h 1667042"/>
              <a:gd name="connsiteX27" fmla="*/ 215975 w 1598802"/>
              <a:gd name="connsiteY27" fmla="*/ 267988 h 1667042"/>
              <a:gd name="connsiteX28" fmla="*/ 292870 w 1598802"/>
              <a:gd name="connsiteY28" fmla="*/ 134804 h 1667042"/>
              <a:gd name="connsiteX29" fmla="*/ 335967 w 1598802"/>
              <a:gd name="connsiteY29" fmla="*/ 132103 h 1667042"/>
              <a:gd name="connsiteX30" fmla="*/ 426053 w 1598802"/>
              <a:gd name="connsiteY30" fmla="*/ 211698 h 1667042"/>
              <a:gd name="connsiteX31" fmla="*/ 578656 w 1598802"/>
              <a:gd name="connsiteY31" fmla="*/ 781218 h 1667042"/>
              <a:gd name="connsiteX32" fmla="*/ 614705 w 1598802"/>
              <a:gd name="connsiteY32" fmla="*/ 781218 h 1667042"/>
              <a:gd name="connsiteX33" fmla="*/ 614705 w 1598802"/>
              <a:gd name="connsiteY33" fmla="*/ 108744 h 1667042"/>
              <a:gd name="connsiteX34" fmla="*/ 723449 w 1598802"/>
              <a:gd name="connsiteY34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56814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39728 w 1598802"/>
              <a:gd name="connsiteY14" fmla="*/ 1396532 h 1667042"/>
              <a:gd name="connsiteX15" fmla="*/ 731622 w 1598802"/>
              <a:gd name="connsiteY15" fmla="*/ 1667042 h 1667042"/>
              <a:gd name="connsiteX16" fmla="*/ 688759 w 1598802"/>
              <a:gd name="connsiteY16" fmla="*/ 1667042 h 1667042"/>
              <a:gd name="connsiteX17" fmla="*/ 245847 w 1598802"/>
              <a:gd name="connsiteY17" fmla="*/ 1224130 h 1667042"/>
              <a:gd name="connsiteX18" fmla="*/ 245847 w 1598802"/>
              <a:gd name="connsiteY18" fmla="*/ 1081255 h 1667042"/>
              <a:gd name="connsiteX19" fmla="*/ 250890 w 1598802"/>
              <a:gd name="connsiteY19" fmla="*/ 1031236 h 1667042"/>
              <a:gd name="connsiteX20" fmla="*/ 11123 w 1598802"/>
              <a:gd name="connsiteY20" fmla="*/ 615948 h 1667042"/>
              <a:gd name="connsiteX21" fmla="*/ 41475 w 1598802"/>
              <a:gd name="connsiteY21" fmla="*/ 502673 h 1667042"/>
              <a:gd name="connsiteX22" fmla="*/ 72686 w 1598802"/>
              <a:gd name="connsiteY22" fmla="*/ 492178 h 1667042"/>
              <a:gd name="connsiteX23" fmla="*/ 154750 w 1598802"/>
              <a:gd name="connsiteY23" fmla="*/ 533025 h 1667042"/>
              <a:gd name="connsiteX24" fmla="*/ 343923 w 1598802"/>
              <a:gd name="connsiteY24" fmla="*/ 860684 h 1667042"/>
              <a:gd name="connsiteX25" fmla="*/ 369200 w 1598802"/>
              <a:gd name="connsiteY25" fmla="*/ 839828 h 1667042"/>
              <a:gd name="connsiteX26" fmla="*/ 215975 w 1598802"/>
              <a:gd name="connsiteY26" fmla="*/ 267988 h 1667042"/>
              <a:gd name="connsiteX27" fmla="*/ 292870 w 1598802"/>
              <a:gd name="connsiteY27" fmla="*/ 134804 h 1667042"/>
              <a:gd name="connsiteX28" fmla="*/ 335967 w 1598802"/>
              <a:gd name="connsiteY28" fmla="*/ 132103 h 1667042"/>
              <a:gd name="connsiteX29" fmla="*/ 426053 w 1598802"/>
              <a:gd name="connsiteY29" fmla="*/ 211698 h 1667042"/>
              <a:gd name="connsiteX30" fmla="*/ 578656 w 1598802"/>
              <a:gd name="connsiteY30" fmla="*/ 781218 h 1667042"/>
              <a:gd name="connsiteX31" fmla="*/ 614705 w 1598802"/>
              <a:gd name="connsiteY31" fmla="*/ 781218 h 1667042"/>
              <a:gd name="connsiteX32" fmla="*/ 614705 w 1598802"/>
              <a:gd name="connsiteY32" fmla="*/ 108744 h 1667042"/>
              <a:gd name="connsiteX33" fmla="*/ 723449 w 1598802"/>
              <a:gd name="connsiteY33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56814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39728 w 1598802"/>
              <a:gd name="connsiteY14" fmla="*/ 1396532 h 1667042"/>
              <a:gd name="connsiteX15" fmla="*/ 731622 w 1598802"/>
              <a:gd name="connsiteY15" fmla="*/ 1667042 h 1667042"/>
              <a:gd name="connsiteX16" fmla="*/ 688759 w 1598802"/>
              <a:gd name="connsiteY16" fmla="*/ 1667042 h 1667042"/>
              <a:gd name="connsiteX17" fmla="*/ 245847 w 1598802"/>
              <a:gd name="connsiteY17" fmla="*/ 1224130 h 1667042"/>
              <a:gd name="connsiteX18" fmla="*/ 245847 w 1598802"/>
              <a:gd name="connsiteY18" fmla="*/ 1081255 h 1667042"/>
              <a:gd name="connsiteX19" fmla="*/ 250890 w 1598802"/>
              <a:gd name="connsiteY19" fmla="*/ 1031236 h 1667042"/>
              <a:gd name="connsiteX20" fmla="*/ 11123 w 1598802"/>
              <a:gd name="connsiteY20" fmla="*/ 615948 h 1667042"/>
              <a:gd name="connsiteX21" fmla="*/ 41475 w 1598802"/>
              <a:gd name="connsiteY21" fmla="*/ 502673 h 1667042"/>
              <a:gd name="connsiteX22" fmla="*/ 72686 w 1598802"/>
              <a:gd name="connsiteY22" fmla="*/ 492178 h 1667042"/>
              <a:gd name="connsiteX23" fmla="*/ 154750 w 1598802"/>
              <a:gd name="connsiteY23" fmla="*/ 533025 h 1667042"/>
              <a:gd name="connsiteX24" fmla="*/ 343923 w 1598802"/>
              <a:gd name="connsiteY24" fmla="*/ 860684 h 1667042"/>
              <a:gd name="connsiteX25" fmla="*/ 369200 w 1598802"/>
              <a:gd name="connsiteY25" fmla="*/ 839828 h 1667042"/>
              <a:gd name="connsiteX26" fmla="*/ 215975 w 1598802"/>
              <a:gd name="connsiteY26" fmla="*/ 267988 h 1667042"/>
              <a:gd name="connsiteX27" fmla="*/ 292870 w 1598802"/>
              <a:gd name="connsiteY27" fmla="*/ 134804 h 1667042"/>
              <a:gd name="connsiteX28" fmla="*/ 335967 w 1598802"/>
              <a:gd name="connsiteY28" fmla="*/ 132103 h 1667042"/>
              <a:gd name="connsiteX29" fmla="*/ 426053 w 1598802"/>
              <a:gd name="connsiteY29" fmla="*/ 211698 h 1667042"/>
              <a:gd name="connsiteX30" fmla="*/ 578656 w 1598802"/>
              <a:gd name="connsiteY30" fmla="*/ 781218 h 1667042"/>
              <a:gd name="connsiteX31" fmla="*/ 614705 w 1598802"/>
              <a:gd name="connsiteY31" fmla="*/ 781218 h 1667042"/>
              <a:gd name="connsiteX32" fmla="*/ 614705 w 1598802"/>
              <a:gd name="connsiteY32" fmla="*/ 108744 h 1667042"/>
              <a:gd name="connsiteX33" fmla="*/ 723449 w 1598802"/>
              <a:gd name="connsiteY33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49671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39728 w 1598802"/>
              <a:gd name="connsiteY14" fmla="*/ 1396532 h 1667042"/>
              <a:gd name="connsiteX15" fmla="*/ 731622 w 1598802"/>
              <a:gd name="connsiteY15" fmla="*/ 1667042 h 1667042"/>
              <a:gd name="connsiteX16" fmla="*/ 688759 w 1598802"/>
              <a:gd name="connsiteY16" fmla="*/ 1667042 h 1667042"/>
              <a:gd name="connsiteX17" fmla="*/ 245847 w 1598802"/>
              <a:gd name="connsiteY17" fmla="*/ 1224130 h 1667042"/>
              <a:gd name="connsiteX18" fmla="*/ 245847 w 1598802"/>
              <a:gd name="connsiteY18" fmla="*/ 1081255 h 1667042"/>
              <a:gd name="connsiteX19" fmla="*/ 250890 w 1598802"/>
              <a:gd name="connsiteY19" fmla="*/ 1031236 h 1667042"/>
              <a:gd name="connsiteX20" fmla="*/ 11123 w 1598802"/>
              <a:gd name="connsiteY20" fmla="*/ 615948 h 1667042"/>
              <a:gd name="connsiteX21" fmla="*/ 41475 w 1598802"/>
              <a:gd name="connsiteY21" fmla="*/ 502673 h 1667042"/>
              <a:gd name="connsiteX22" fmla="*/ 72686 w 1598802"/>
              <a:gd name="connsiteY22" fmla="*/ 492178 h 1667042"/>
              <a:gd name="connsiteX23" fmla="*/ 154750 w 1598802"/>
              <a:gd name="connsiteY23" fmla="*/ 533025 h 1667042"/>
              <a:gd name="connsiteX24" fmla="*/ 343923 w 1598802"/>
              <a:gd name="connsiteY24" fmla="*/ 860684 h 1667042"/>
              <a:gd name="connsiteX25" fmla="*/ 369200 w 1598802"/>
              <a:gd name="connsiteY25" fmla="*/ 839828 h 1667042"/>
              <a:gd name="connsiteX26" fmla="*/ 215975 w 1598802"/>
              <a:gd name="connsiteY26" fmla="*/ 267988 h 1667042"/>
              <a:gd name="connsiteX27" fmla="*/ 292870 w 1598802"/>
              <a:gd name="connsiteY27" fmla="*/ 134804 h 1667042"/>
              <a:gd name="connsiteX28" fmla="*/ 335967 w 1598802"/>
              <a:gd name="connsiteY28" fmla="*/ 132103 h 1667042"/>
              <a:gd name="connsiteX29" fmla="*/ 426053 w 1598802"/>
              <a:gd name="connsiteY29" fmla="*/ 211698 h 1667042"/>
              <a:gd name="connsiteX30" fmla="*/ 578656 w 1598802"/>
              <a:gd name="connsiteY30" fmla="*/ 781218 h 1667042"/>
              <a:gd name="connsiteX31" fmla="*/ 614705 w 1598802"/>
              <a:gd name="connsiteY31" fmla="*/ 781218 h 1667042"/>
              <a:gd name="connsiteX32" fmla="*/ 614705 w 1598802"/>
              <a:gd name="connsiteY32" fmla="*/ 108744 h 1667042"/>
              <a:gd name="connsiteX33" fmla="*/ 723449 w 1598802"/>
              <a:gd name="connsiteY33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7255 w 1598802"/>
              <a:gd name="connsiteY9" fmla="*/ 1049671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39728 w 1598802"/>
              <a:gd name="connsiteY14" fmla="*/ 1396532 h 1667042"/>
              <a:gd name="connsiteX15" fmla="*/ 731622 w 1598802"/>
              <a:gd name="connsiteY15" fmla="*/ 1667042 h 1667042"/>
              <a:gd name="connsiteX16" fmla="*/ 688759 w 1598802"/>
              <a:gd name="connsiteY16" fmla="*/ 1667042 h 1667042"/>
              <a:gd name="connsiteX17" fmla="*/ 245847 w 1598802"/>
              <a:gd name="connsiteY17" fmla="*/ 1224130 h 1667042"/>
              <a:gd name="connsiteX18" fmla="*/ 245847 w 1598802"/>
              <a:gd name="connsiteY18" fmla="*/ 1081255 h 1667042"/>
              <a:gd name="connsiteX19" fmla="*/ 250890 w 1598802"/>
              <a:gd name="connsiteY19" fmla="*/ 1031236 h 1667042"/>
              <a:gd name="connsiteX20" fmla="*/ 11123 w 1598802"/>
              <a:gd name="connsiteY20" fmla="*/ 615948 h 1667042"/>
              <a:gd name="connsiteX21" fmla="*/ 41475 w 1598802"/>
              <a:gd name="connsiteY21" fmla="*/ 502673 h 1667042"/>
              <a:gd name="connsiteX22" fmla="*/ 72686 w 1598802"/>
              <a:gd name="connsiteY22" fmla="*/ 492178 h 1667042"/>
              <a:gd name="connsiteX23" fmla="*/ 154750 w 1598802"/>
              <a:gd name="connsiteY23" fmla="*/ 533025 h 1667042"/>
              <a:gd name="connsiteX24" fmla="*/ 343923 w 1598802"/>
              <a:gd name="connsiteY24" fmla="*/ 860684 h 1667042"/>
              <a:gd name="connsiteX25" fmla="*/ 369200 w 1598802"/>
              <a:gd name="connsiteY25" fmla="*/ 839828 h 1667042"/>
              <a:gd name="connsiteX26" fmla="*/ 215975 w 1598802"/>
              <a:gd name="connsiteY26" fmla="*/ 267988 h 1667042"/>
              <a:gd name="connsiteX27" fmla="*/ 292870 w 1598802"/>
              <a:gd name="connsiteY27" fmla="*/ 134804 h 1667042"/>
              <a:gd name="connsiteX28" fmla="*/ 335967 w 1598802"/>
              <a:gd name="connsiteY28" fmla="*/ 132103 h 1667042"/>
              <a:gd name="connsiteX29" fmla="*/ 426053 w 1598802"/>
              <a:gd name="connsiteY29" fmla="*/ 211698 h 1667042"/>
              <a:gd name="connsiteX30" fmla="*/ 578656 w 1598802"/>
              <a:gd name="connsiteY30" fmla="*/ 781218 h 1667042"/>
              <a:gd name="connsiteX31" fmla="*/ 614705 w 1598802"/>
              <a:gd name="connsiteY31" fmla="*/ 781218 h 1667042"/>
              <a:gd name="connsiteX32" fmla="*/ 614705 w 1598802"/>
              <a:gd name="connsiteY32" fmla="*/ 108744 h 1667042"/>
              <a:gd name="connsiteX33" fmla="*/ 723449 w 1598802"/>
              <a:gd name="connsiteY33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4692 w 1598802"/>
              <a:gd name="connsiteY7" fmla="*/ 899539 h 1667042"/>
              <a:gd name="connsiteX8" fmla="*/ 1051911 w 1598802"/>
              <a:gd name="connsiteY8" fmla="*/ 914682 h 1667042"/>
              <a:gd name="connsiteX9" fmla="*/ 1090112 w 1598802"/>
              <a:gd name="connsiteY9" fmla="*/ 1040146 h 1667042"/>
              <a:gd name="connsiteX10" fmla="*/ 1156573 w 1598802"/>
              <a:gd name="connsiteY10" fmla="*/ 1045642 h 1667042"/>
              <a:gd name="connsiteX11" fmla="*/ 1397807 w 1598802"/>
              <a:gd name="connsiteY11" fmla="*/ 900177 h 1667042"/>
              <a:gd name="connsiteX12" fmla="*/ 1585557 w 1598802"/>
              <a:gd name="connsiteY12" fmla="*/ 950952 h 1667042"/>
              <a:gd name="connsiteX13" fmla="*/ 1510970 w 1598802"/>
              <a:gd name="connsiteY13" fmla="*/ 1136320 h 1667042"/>
              <a:gd name="connsiteX14" fmla="*/ 1139728 w 1598802"/>
              <a:gd name="connsiteY14" fmla="*/ 1396532 h 1667042"/>
              <a:gd name="connsiteX15" fmla="*/ 731622 w 1598802"/>
              <a:gd name="connsiteY15" fmla="*/ 1667042 h 1667042"/>
              <a:gd name="connsiteX16" fmla="*/ 688759 w 1598802"/>
              <a:gd name="connsiteY16" fmla="*/ 1667042 h 1667042"/>
              <a:gd name="connsiteX17" fmla="*/ 245847 w 1598802"/>
              <a:gd name="connsiteY17" fmla="*/ 1224130 h 1667042"/>
              <a:gd name="connsiteX18" fmla="*/ 245847 w 1598802"/>
              <a:gd name="connsiteY18" fmla="*/ 1081255 h 1667042"/>
              <a:gd name="connsiteX19" fmla="*/ 250890 w 1598802"/>
              <a:gd name="connsiteY19" fmla="*/ 1031236 h 1667042"/>
              <a:gd name="connsiteX20" fmla="*/ 11123 w 1598802"/>
              <a:gd name="connsiteY20" fmla="*/ 615948 h 1667042"/>
              <a:gd name="connsiteX21" fmla="*/ 41475 w 1598802"/>
              <a:gd name="connsiteY21" fmla="*/ 502673 h 1667042"/>
              <a:gd name="connsiteX22" fmla="*/ 72686 w 1598802"/>
              <a:gd name="connsiteY22" fmla="*/ 492178 h 1667042"/>
              <a:gd name="connsiteX23" fmla="*/ 154750 w 1598802"/>
              <a:gd name="connsiteY23" fmla="*/ 533025 h 1667042"/>
              <a:gd name="connsiteX24" fmla="*/ 343923 w 1598802"/>
              <a:gd name="connsiteY24" fmla="*/ 860684 h 1667042"/>
              <a:gd name="connsiteX25" fmla="*/ 369200 w 1598802"/>
              <a:gd name="connsiteY25" fmla="*/ 839828 h 1667042"/>
              <a:gd name="connsiteX26" fmla="*/ 215975 w 1598802"/>
              <a:gd name="connsiteY26" fmla="*/ 267988 h 1667042"/>
              <a:gd name="connsiteX27" fmla="*/ 292870 w 1598802"/>
              <a:gd name="connsiteY27" fmla="*/ 134804 h 1667042"/>
              <a:gd name="connsiteX28" fmla="*/ 335967 w 1598802"/>
              <a:gd name="connsiteY28" fmla="*/ 132103 h 1667042"/>
              <a:gd name="connsiteX29" fmla="*/ 426053 w 1598802"/>
              <a:gd name="connsiteY29" fmla="*/ 211698 h 1667042"/>
              <a:gd name="connsiteX30" fmla="*/ 578656 w 1598802"/>
              <a:gd name="connsiteY30" fmla="*/ 781218 h 1667042"/>
              <a:gd name="connsiteX31" fmla="*/ 614705 w 1598802"/>
              <a:gd name="connsiteY31" fmla="*/ 781218 h 1667042"/>
              <a:gd name="connsiteX32" fmla="*/ 614705 w 1598802"/>
              <a:gd name="connsiteY32" fmla="*/ 108744 h 1667042"/>
              <a:gd name="connsiteX33" fmla="*/ 723449 w 1598802"/>
              <a:gd name="connsiteY33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90112 w 1598802"/>
              <a:gd name="connsiteY8" fmla="*/ 1040146 h 1667042"/>
              <a:gd name="connsiteX9" fmla="*/ 1156573 w 1598802"/>
              <a:gd name="connsiteY9" fmla="*/ 1045642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80587 w 1598802"/>
              <a:gd name="connsiteY8" fmla="*/ 1030621 h 1667042"/>
              <a:gd name="connsiteX9" fmla="*/ 1156573 w 1598802"/>
              <a:gd name="connsiteY9" fmla="*/ 1045642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56573 w 1598802"/>
              <a:gd name="connsiteY9" fmla="*/ 1045642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43923 w 1598802"/>
              <a:gd name="connsiteY23" fmla="*/ 860684 h 1667042"/>
              <a:gd name="connsiteX24" fmla="*/ 369200 w 1598802"/>
              <a:gd name="connsiteY24" fmla="*/ 839828 h 1667042"/>
              <a:gd name="connsiteX25" fmla="*/ 215975 w 1598802"/>
              <a:gd name="connsiteY25" fmla="*/ 267988 h 1667042"/>
              <a:gd name="connsiteX26" fmla="*/ 292870 w 1598802"/>
              <a:gd name="connsiteY26" fmla="*/ 134804 h 1667042"/>
              <a:gd name="connsiteX27" fmla="*/ 335967 w 1598802"/>
              <a:gd name="connsiteY27" fmla="*/ 132103 h 1667042"/>
              <a:gd name="connsiteX28" fmla="*/ 426053 w 1598802"/>
              <a:gd name="connsiteY28" fmla="*/ 211698 h 1667042"/>
              <a:gd name="connsiteX29" fmla="*/ 578656 w 1598802"/>
              <a:gd name="connsiteY29" fmla="*/ 781218 h 1667042"/>
              <a:gd name="connsiteX30" fmla="*/ 614705 w 1598802"/>
              <a:gd name="connsiteY30" fmla="*/ 781218 h 1667042"/>
              <a:gd name="connsiteX31" fmla="*/ 614705 w 1598802"/>
              <a:gd name="connsiteY31" fmla="*/ 108744 h 1667042"/>
              <a:gd name="connsiteX32" fmla="*/ 723449 w 1598802"/>
              <a:gd name="connsiteY32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69200 w 1598802"/>
              <a:gd name="connsiteY23" fmla="*/ 839828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78656 w 1598802"/>
              <a:gd name="connsiteY28" fmla="*/ 781218 h 1667042"/>
              <a:gd name="connsiteX29" fmla="*/ 614705 w 1598802"/>
              <a:gd name="connsiteY29" fmla="*/ 781218 h 1667042"/>
              <a:gd name="connsiteX30" fmla="*/ 614705 w 1598802"/>
              <a:gd name="connsiteY30" fmla="*/ 108744 h 1667042"/>
              <a:gd name="connsiteX31" fmla="*/ 723449 w 1598802"/>
              <a:gd name="connsiteY31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78656 w 1598802"/>
              <a:gd name="connsiteY28" fmla="*/ 781218 h 1667042"/>
              <a:gd name="connsiteX29" fmla="*/ 614705 w 1598802"/>
              <a:gd name="connsiteY29" fmla="*/ 781218 h 1667042"/>
              <a:gd name="connsiteX30" fmla="*/ 614705 w 1598802"/>
              <a:gd name="connsiteY30" fmla="*/ 108744 h 1667042"/>
              <a:gd name="connsiteX31" fmla="*/ 723449 w 1598802"/>
              <a:gd name="connsiteY31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78656 w 1598802"/>
              <a:gd name="connsiteY28" fmla="*/ 781218 h 1667042"/>
              <a:gd name="connsiteX29" fmla="*/ 614705 w 1598802"/>
              <a:gd name="connsiteY29" fmla="*/ 781218 h 1667042"/>
              <a:gd name="connsiteX30" fmla="*/ 614705 w 1598802"/>
              <a:gd name="connsiteY30" fmla="*/ 108744 h 1667042"/>
              <a:gd name="connsiteX31" fmla="*/ 723449 w 1598802"/>
              <a:gd name="connsiteY31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96216 w 1598802"/>
              <a:gd name="connsiteY28" fmla="*/ 785609 h 1667042"/>
              <a:gd name="connsiteX29" fmla="*/ 614705 w 1598802"/>
              <a:gd name="connsiteY29" fmla="*/ 781218 h 1667042"/>
              <a:gd name="connsiteX30" fmla="*/ 614705 w 1598802"/>
              <a:gd name="connsiteY30" fmla="*/ 108744 h 1667042"/>
              <a:gd name="connsiteX31" fmla="*/ 723449 w 1598802"/>
              <a:gd name="connsiteY31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96216 w 1598802"/>
              <a:gd name="connsiteY28" fmla="*/ 785609 h 1667042"/>
              <a:gd name="connsiteX29" fmla="*/ 614705 w 1598802"/>
              <a:gd name="connsiteY29" fmla="*/ 108744 h 1667042"/>
              <a:gd name="connsiteX30" fmla="*/ 723449 w 1598802"/>
              <a:gd name="connsiteY30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89632 w 1598802"/>
              <a:gd name="connsiteY28" fmla="*/ 787805 h 1667042"/>
              <a:gd name="connsiteX29" fmla="*/ 614705 w 1598802"/>
              <a:gd name="connsiteY29" fmla="*/ 108744 h 1667042"/>
              <a:gd name="connsiteX30" fmla="*/ 723449 w 1598802"/>
              <a:gd name="connsiteY30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32193 w 1598802"/>
              <a:gd name="connsiteY2" fmla="*/ 781218 h 1667042"/>
              <a:gd name="connsiteX3" fmla="*/ 861235 w 1598802"/>
              <a:gd name="connsiteY3" fmla="*/ 781218 h 1667042"/>
              <a:gd name="connsiteX4" fmla="*/ 1013838 w 1598802"/>
              <a:gd name="connsiteY4" fmla="*/ 211697 h 1667042"/>
              <a:gd name="connsiteX5" fmla="*/ 1147022 w 1598802"/>
              <a:gd name="connsiteY5" fmla="*/ 134803 h 1667042"/>
              <a:gd name="connsiteX6" fmla="*/ 1223916 w 1598802"/>
              <a:gd name="connsiteY6" fmla="*/ 267987 h 1667042"/>
              <a:gd name="connsiteX7" fmla="*/ 1051911 w 1598802"/>
              <a:gd name="connsiteY7" fmla="*/ 914682 h 1667042"/>
              <a:gd name="connsiteX8" fmla="*/ 1068681 w 1598802"/>
              <a:gd name="connsiteY8" fmla="*/ 1016334 h 1667042"/>
              <a:gd name="connsiteX9" fmla="*/ 1180385 w 1598802"/>
              <a:gd name="connsiteY9" fmla="*/ 1036117 h 1667042"/>
              <a:gd name="connsiteX10" fmla="*/ 1397807 w 1598802"/>
              <a:gd name="connsiteY10" fmla="*/ 900177 h 1667042"/>
              <a:gd name="connsiteX11" fmla="*/ 1585557 w 1598802"/>
              <a:gd name="connsiteY11" fmla="*/ 950952 h 1667042"/>
              <a:gd name="connsiteX12" fmla="*/ 1510970 w 1598802"/>
              <a:gd name="connsiteY12" fmla="*/ 1136320 h 1667042"/>
              <a:gd name="connsiteX13" fmla="*/ 1139728 w 1598802"/>
              <a:gd name="connsiteY13" fmla="*/ 1396532 h 1667042"/>
              <a:gd name="connsiteX14" fmla="*/ 731622 w 1598802"/>
              <a:gd name="connsiteY14" fmla="*/ 1667042 h 1667042"/>
              <a:gd name="connsiteX15" fmla="*/ 688759 w 1598802"/>
              <a:gd name="connsiteY15" fmla="*/ 1667042 h 1667042"/>
              <a:gd name="connsiteX16" fmla="*/ 245847 w 1598802"/>
              <a:gd name="connsiteY16" fmla="*/ 1224130 h 1667042"/>
              <a:gd name="connsiteX17" fmla="*/ 245847 w 1598802"/>
              <a:gd name="connsiteY17" fmla="*/ 1081255 h 1667042"/>
              <a:gd name="connsiteX18" fmla="*/ 250890 w 1598802"/>
              <a:gd name="connsiteY18" fmla="*/ 1031236 h 1667042"/>
              <a:gd name="connsiteX19" fmla="*/ 11123 w 1598802"/>
              <a:gd name="connsiteY19" fmla="*/ 615948 h 1667042"/>
              <a:gd name="connsiteX20" fmla="*/ 41475 w 1598802"/>
              <a:gd name="connsiteY20" fmla="*/ 502673 h 1667042"/>
              <a:gd name="connsiteX21" fmla="*/ 72686 w 1598802"/>
              <a:gd name="connsiteY21" fmla="*/ 492178 h 1667042"/>
              <a:gd name="connsiteX22" fmla="*/ 154750 w 1598802"/>
              <a:gd name="connsiteY22" fmla="*/ 533025 h 1667042"/>
              <a:gd name="connsiteX23" fmla="*/ 356030 w 1598802"/>
              <a:gd name="connsiteY23" fmla="*/ 852997 h 1667042"/>
              <a:gd name="connsiteX24" fmla="*/ 215975 w 1598802"/>
              <a:gd name="connsiteY24" fmla="*/ 267988 h 1667042"/>
              <a:gd name="connsiteX25" fmla="*/ 292870 w 1598802"/>
              <a:gd name="connsiteY25" fmla="*/ 134804 h 1667042"/>
              <a:gd name="connsiteX26" fmla="*/ 335967 w 1598802"/>
              <a:gd name="connsiteY26" fmla="*/ 132103 h 1667042"/>
              <a:gd name="connsiteX27" fmla="*/ 426053 w 1598802"/>
              <a:gd name="connsiteY27" fmla="*/ 211698 h 1667042"/>
              <a:gd name="connsiteX28" fmla="*/ 589632 w 1598802"/>
              <a:gd name="connsiteY28" fmla="*/ 787805 h 1667042"/>
              <a:gd name="connsiteX29" fmla="*/ 614705 w 1598802"/>
              <a:gd name="connsiteY29" fmla="*/ 108744 h 1667042"/>
              <a:gd name="connsiteX30" fmla="*/ 723449 w 1598802"/>
              <a:gd name="connsiteY30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61235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51911 w 1598802"/>
              <a:gd name="connsiteY6" fmla="*/ 914682 h 1667042"/>
              <a:gd name="connsiteX7" fmla="*/ 1068681 w 1598802"/>
              <a:gd name="connsiteY7" fmla="*/ 1016334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250890 w 1598802"/>
              <a:gd name="connsiteY17" fmla="*/ 1031236 h 1667042"/>
              <a:gd name="connsiteX18" fmla="*/ 11123 w 1598802"/>
              <a:gd name="connsiteY18" fmla="*/ 615948 h 1667042"/>
              <a:gd name="connsiteX19" fmla="*/ 41475 w 1598802"/>
              <a:gd name="connsiteY19" fmla="*/ 502673 h 1667042"/>
              <a:gd name="connsiteX20" fmla="*/ 72686 w 1598802"/>
              <a:gd name="connsiteY20" fmla="*/ 492178 h 1667042"/>
              <a:gd name="connsiteX21" fmla="*/ 154750 w 1598802"/>
              <a:gd name="connsiteY21" fmla="*/ 533025 h 1667042"/>
              <a:gd name="connsiteX22" fmla="*/ 356030 w 1598802"/>
              <a:gd name="connsiteY22" fmla="*/ 852997 h 1667042"/>
              <a:gd name="connsiteX23" fmla="*/ 215975 w 1598802"/>
              <a:gd name="connsiteY23" fmla="*/ 267988 h 1667042"/>
              <a:gd name="connsiteX24" fmla="*/ 292870 w 1598802"/>
              <a:gd name="connsiteY24" fmla="*/ 134804 h 1667042"/>
              <a:gd name="connsiteX25" fmla="*/ 335967 w 1598802"/>
              <a:gd name="connsiteY25" fmla="*/ 132103 h 1667042"/>
              <a:gd name="connsiteX26" fmla="*/ 426053 w 1598802"/>
              <a:gd name="connsiteY26" fmla="*/ 211698 h 1667042"/>
              <a:gd name="connsiteX27" fmla="*/ 589632 w 1598802"/>
              <a:gd name="connsiteY27" fmla="*/ 787805 h 1667042"/>
              <a:gd name="connsiteX28" fmla="*/ 614705 w 1598802"/>
              <a:gd name="connsiteY28" fmla="*/ 108744 h 1667042"/>
              <a:gd name="connsiteX29" fmla="*/ 723449 w 1598802"/>
              <a:gd name="connsiteY29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51911 w 1598802"/>
              <a:gd name="connsiteY6" fmla="*/ 914682 h 1667042"/>
              <a:gd name="connsiteX7" fmla="*/ 1068681 w 1598802"/>
              <a:gd name="connsiteY7" fmla="*/ 1016334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250890 w 1598802"/>
              <a:gd name="connsiteY17" fmla="*/ 1031236 h 1667042"/>
              <a:gd name="connsiteX18" fmla="*/ 11123 w 1598802"/>
              <a:gd name="connsiteY18" fmla="*/ 615948 h 1667042"/>
              <a:gd name="connsiteX19" fmla="*/ 41475 w 1598802"/>
              <a:gd name="connsiteY19" fmla="*/ 502673 h 1667042"/>
              <a:gd name="connsiteX20" fmla="*/ 72686 w 1598802"/>
              <a:gd name="connsiteY20" fmla="*/ 492178 h 1667042"/>
              <a:gd name="connsiteX21" fmla="*/ 154750 w 1598802"/>
              <a:gd name="connsiteY21" fmla="*/ 533025 h 1667042"/>
              <a:gd name="connsiteX22" fmla="*/ 356030 w 1598802"/>
              <a:gd name="connsiteY22" fmla="*/ 852997 h 1667042"/>
              <a:gd name="connsiteX23" fmla="*/ 215975 w 1598802"/>
              <a:gd name="connsiteY23" fmla="*/ 267988 h 1667042"/>
              <a:gd name="connsiteX24" fmla="*/ 292870 w 1598802"/>
              <a:gd name="connsiteY24" fmla="*/ 134804 h 1667042"/>
              <a:gd name="connsiteX25" fmla="*/ 335967 w 1598802"/>
              <a:gd name="connsiteY25" fmla="*/ 132103 h 1667042"/>
              <a:gd name="connsiteX26" fmla="*/ 426053 w 1598802"/>
              <a:gd name="connsiteY26" fmla="*/ 211698 h 1667042"/>
              <a:gd name="connsiteX27" fmla="*/ 589632 w 1598802"/>
              <a:gd name="connsiteY27" fmla="*/ 787805 h 1667042"/>
              <a:gd name="connsiteX28" fmla="*/ 614705 w 1598802"/>
              <a:gd name="connsiteY28" fmla="*/ 108744 h 1667042"/>
              <a:gd name="connsiteX29" fmla="*/ 723449 w 1598802"/>
              <a:gd name="connsiteY29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51911 w 1598802"/>
              <a:gd name="connsiteY6" fmla="*/ 914682 h 1667042"/>
              <a:gd name="connsiteX7" fmla="*/ 1068681 w 1598802"/>
              <a:gd name="connsiteY7" fmla="*/ 1016334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250890 w 1598802"/>
              <a:gd name="connsiteY17" fmla="*/ 1031236 h 1667042"/>
              <a:gd name="connsiteX18" fmla="*/ 11123 w 1598802"/>
              <a:gd name="connsiteY18" fmla="*/ 615948 h 1667042"/>
              <a:gd name="connsiteX19" fmla="*/ 41475 w 1598802"/>
              <a:gd name="connsiteY19" fmla="*/ 502673 h 1667042"/>
              <a:gd name="connsiteX20" fmla="*/ 72686 w 1598802"/>
              <a:gd name="connsiteY20" fmla="*/ 492178 h 1667042"/>
              <a:gd name="connsiteX21" fmla="*/ 154750 w 1598802"/>
              <a:gd name="connsiteY21" fmla="*/ 533025 h 1667042"/>
              <a:gd name="connsiteX22" fmla="*/ 356030 w 1598802"/>
              <a:gd name="connsiteY22" fmla="*/ 852997 h 1667042"/>
              <a:gd name="connsiteX23" fmla="*/ 215975 w 1598802"/>
              <a:gd name="connsiteY23" fmla="*/ 267988 h 1667042"/>
              <a:gd name="connsiteX24" fmla="*/ 292870 w 1598802"/>
              <a:gd name="connsiteY24" fmla="*/ 134804 h 1667042"/>
              <a:gd name="connsiteX25" fmla="*/ 335967 w 1598802"/>
              <a:gd name="connsiteY25" fmla="*/ 132103 h 1667042"/>
              <a:gd name="connsiteX26" fmla="*/ 426053 w 1598802"/>
              <a:gd name="connsiteY26" fmla="*/ 211698 h 1667042"/>
              <a:gd name="connsiteX27" fmla="*/ 589632 w 1598802"/>
              <a:gd name="connsiteY27" fmla="*/ 787805 h 1667042"/>
              <a:gd name="connsiteX28" fmla="*/ 614705 w 1598802"/>
              <a:gd name="connsiteY28" fmla="*/ 108744 h 1667042"/>
              <a:gd name="connsiteX29" fmla="*/ 723449 w 1598802"/>
              <a:gd name="connsiteY29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68681 w 1598802"/>
              <a:gd name="connsiteY7" fmla="*/ 1016334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250890 w 1598802"/>
              <a:gd name="connsiteY17" fmla="*/ 1031236 h 1667042"/>
              <a:gd name="connsiteX18" fmla="*/ 11123 w 1598802"/>
              <a:gd name="connsiteY18" fmla="*/ 615948 h 1667042"/>
              <a:gd name="connsiteX19" fmla="*/ 41475 w 1598802"/>
              <a:gd name="connsiteY19" fmla="*/ 502673 h 1667042"/>
              <a:gd name="connsiteX20" fmla="*/ 72686 w 1598802"/>
              <a:gd name="connsiteY20" fmla="*/ 492178 h 1667042"/>
              <a:gd name="connsiteX21" fmla="*/ 154750 w 1598802"/>
              <a:gd name="connsiteY21" fmla="*/ 533025 h 1667042"/>
              <a:gd name="connsiteX22" fmla="*/ 356030 w 1598802"/>
              <a:gd name="connsiteY22" fmla="*/ 852997 h 1667042"/>
              <a:gd name="connsiteX23" fmla="*/ 215975 w 1598802"/>
              <a:gd name="connsiteY23" fmla="*/ 267988 h 1667042"/>
              <a:gd name="connsiteX24" fmla="*/ 292870 w 1598802"/>
              <a:gd name="connsiteY24" fmla="*/ 134804 h 1667042"/>
              <a:gd name="connsiteX25" fmla="*/ 335967 w 1598802"/>
              <a:gd name="connsiteY25" fmla="*/ 132103 h 1667042"/>
              <a:gd name="connsiteX26" fmla="*/ 426053 w 1598802"/>
              <a:gd name="connsiteY26" fmla="*/ 211698 h 1667042"/>
              <a:gd name="connsiteX27" fmla="*/ 589632 w 1598802"/>
              <a:gd name="connsiteY27" fmla="*/ 787805 h 1667042"/>
              <a:gd name="connsiteX28" fmla="*/ 614705 w 1598802"/>
              <a:gd name="connsiteY28" fmla="*/ 108744 h 1667042"/>
              <a:gd name="connsiteX29" fmla="*/ 723449 w 1598802"/>
              <a:gd name="connsiteY29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250890 w 1598802"/>
              <a:gd name="connsiteY17" fmla="*/ 1031236 h 1667042"/>
              <a:gd name="connsiteX18" fmla="*/ 11123 w 1598802"/>
              <a:gd name="connsiteY18" fmla="*/ 615948 h 1667042"/>
              <a:gd name="connsiteX19" fmla="*/ 41475 w 1598802"/>
              <a:gd name="connsiteY19" fmla="*/ 502673 h 1667042"/>
              <a:gd name="connsiteX20" fmla="*/ 72686 w 1598802"/>
              <a:gd name="connsiteY20" fmla="*/ 492178 h 1667042"/>
              <a:gd name="connsiteX21" fmla="*/ 154750 w 1598802"/>
              <a:gd name="connsiteY21" fmla="*/ 533025 h 1667042"/>
              <a:gd name="connsiteX22" fmla="*/ 356030 w 1598802"/>
              <a:gd name="connsiteY22" fmla="*/ 852997 h 1667042"/>
              <a:gd name="connsiteX23" fmla="*/ 215975 w 1598802"/>
              <a:gd name="connsiteY23" fmla="*/ 267988 h 1667042"/>
              <a:gd name="connsiteX24" fmla="*/ 292870 w 1598802"/>
              <a:gd name="connsiteY24" fmla="*/ 134804 h 1667042"/>
              <a:gd name="connsiteX25" fmla="*/ 335967 w 1598802"/>
              <a:gd name="connsiteY25" fmla="*/ 132103 h 1667042"/>
              <a:gd name="connsiteX26" fmla="*/ 426053 w 1598802"/>
              <a:gd name="connsiteY26" fmla="*/ 211698 h 1667042"/>
              <a:gd name="connsiteX27" fmla="*/ 589632 w 1598802"/>
              <a:gd name="connsiteY27" fmla="*/ 787805 h 1667042"/>
              <a:gd name="connsiteX28" fmla="*/ 614705 w 1598802"/>
              <a:gd name="connsiteY28" fmla="*/ 108744 h 1667042"/>
              <a:gd name="connsiteX29" fmla="*/ 723449 w 1598802"/>
              <a:gd name="connsiteY29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15975 w 1598802"/>
              <a:gd name="connsiteY22" fmla="*/ 267988 h 1667042"/>
              <a:gd name="connsiteX23" fmla="*/ 292870 w 1598802"/>
              <a:gd name="connsiteY23" fmla="*/ 134804 h 1667042"/>
              <a:gd name="connsiteX24" fmla="*/ 335967 w 1598802"/>
              <a:gd name="connsiteY24" fmla="*/ 132103 h 1667042"/>
              <a:gd name="connsiteX25" fmla="*/ 426053 w 1598802"/>
              <a:gd name="connsiteY25" fmla="*/ 211698 h 1667042"/>
              <a:gd name="connsiteX26" fmla="*/ 589632 w 1598802"/>
              <a:gd name="connsiteY26" fmla="*/ 787805 h 1667042"/>
              <a:gd name="connsiteX27" fmla="*/ 614705 w 1598802"/>
              <a:gd name="connsiteY27" fmla="*/ 108744 h 1667042"/>
              <a:gd name="connsiteX28" fmla="*/ 723449 w 1598802"/>
              <a:gd name="connsiteY28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15975 w 1598802"/>
              <a:gd name="connsiteY22" fmla="*/ 267988 h 1667042"/>
              <a:gd name="connsiteX23" fmla="*/ 292870 w 1598802"/>
              <a:gd name="connsiteY23" fmla="*/ 134804 h 1667042"/>
              <a:gd name="connsiteX24" fmla="*/ 426053 w 1598802"/>
              <a:gd name="connsiteY24" fmla="*/ 211698 h 1667042"/>
              <a:gd name="connsiteX25" fmla="*/ 589632 w 1598802"/>
              <a:gd name="connsiteY25" fmla="*/ 787805 h 1667042"/>
              <a:gd name="connsiteX26" fmla="*/ 614705 w 1598802"/>
              <a:gd name="connsiteY26" fmla="*/ 108744 h 1667042"/>
              <a:gd name="connsiteX27" fmla="*/ 723449 w 1598802"/>
              <a:gd name="connsiteY27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15975 w 1598802"/>
              <a:gd name="connsiteY22" fmla="*/ 267988 h 1667042"/>
              <a:gd name="connsiteX23" fmla="*/ 279700 w 1598802"/>
              <a:gd name="connsiteY23" fmla="*/ 123829 h 1667042"/>
              <a:gd name="connsiteX24" fmla="*/ 426053 w 1598802"/>
              <a:gd name="connsiteY24" fmla="*/ 211698 h 1667042"/>
              <a:gd name="connsiteX25" fmla="*/ 589632 w 1598802"/>
              <a:gd name="connsiteY25" fmla="*/ 787805 h 1667042"/>
              <a:gd name="connsiteX26" fmla="*/ 614705 w 1598802"/>
              <a:gd name="connsiteY26" fmla="*/ 108744 h 1667042"/>
              <a:gd name="connsiteX27" fmla="*/ 723449 w 1598802"/>
              <a:gd name="connsiteY27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15975 w 1598802"/>
              <a:gd name="connsiteY22" fmla="*/ 267988 h 1667042"/>
              <a:gd name="connsiteX23" fmla="*/ 279700 w 1598802"/>
              <a:gd name="connsiteY23" fmla="*/ 123829 h 1667042"/>
              <a:gd name="connsiteX24" fmla="*/ 426053 w 1598802"/>
              <a:gd name="connsiteY24" fmla="*/ 211698 h 1667042"/>
              <a:gd name="connsiteX25" fmla="*/ 589632 w 1598802"/>
              <a:gd name="connsiteY25" fmla="*/ 787805 h 1667042"/>
              <a:gd name="connsiteX26" fmla="*/ 614705 w 1598802"/>
              <a:gd name="connsiteY26" fmla="*/ 108744 h 1667042"/>
              <a:gd name="connsiteX27" fmla="*/ 723449 w 1598802"/>
              <a:gd name="connsiteY27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24755 w 1598802"/>
              <a:gd name="connsiteY22" fmla="*/ 263598 h 1667042"/>
              <a:gd name="connsiteX23" fmla="*/ 279700 w 1598802"/>
              <a:gd name="connsiteY23" fmla="*/ 123829 h 1667042"/>
              <a:gd name="connsiteX24" fmla="*/ 426053 w 1598802"/>
              <a:gd name="connsiteY24" fmla="*/ 211698 h 1667042"/>
              <a:gd name="connsiteX25" fmla="*/ 589632 w 1598802"/>
              <a:gd name="connsiteY25" fmla="*/ 787805 h 1667042"/>
              <a:gd name="connsiteX26" fmla="*/ 614705 w 1598802"/>
              <a:gd name="connsiteY26" fmla="*/ 108744 h 1667042"/>
              <a:gd name="connsiteX27" fmla="*/ 723449 w 1598802"/>
              <a:gd name="connsiteY27" fmla="*/ 0 h 1667042"/>
              <a:gd name="connsiteX0" fmla="*/ 723449 w 1598802"/>
              <a:gd name="connsiteY0" fmla="*/ 0 h 1667042"/>
              <a:gd name="connsiteX1" fmla="*/ 832193 w 1598802"/>
              <a:gd name="connsiteY1" fmla="*/ 108744 h 1667042"/>
              <a:gd name="connsiteX2" fmla="*/ 850260 w 1598802"/>
              <a:gd name="connsiteY2" fmla="*/ 781218 h 1667042"/>
              <a:gd name="connsiteX3" fmla="*/ 1013838 w 1598802"/>
              <a:gd name="connsiteY3" fmla="*/ 211697 h 1667042"/>
              <a:gd name="connsiteX4" fmla="*/ 1147022 w 1598802"/>
              <a:gd name="connsiteY4" fmla="*/ 134803 h 1667042"/>
              <a:gd name="connsiteX5" fmla="*/ 1223916 w 1598802"/>
              <a:gd name="connsiteY5" fmla="*/ 267987 h 1667042"/>
              <a:gd name="connsiteX6" fmla="*/ 1073860 w 1598802"/>
              <a:gd name="connsiteY6" fmla="*/ 804934 h 1667042"/>
              <a:gd name="connsiteX7" fmla="*/ 1073071 w 1598802"/>
              <a:gd name="connsiteY7" fmla="*/ 992190 h 1667042"/>
              <a:gd name="connsiteX8" fmla="*/ 1180385 w 1598802"/>
              <a:gd name="connsiteY8" fmla="*/ 1036117 h 1667042"/>
              <a:gd name="connsiteX9" fmla="*/ 1397807 w 1598802"/>
              <a:gd name="connsiteY9" fmla="*/ 900177 h 1667042"/>
              <a:gd name="connsiteX10" fmla="*/ 1585557 w 1598802"/>
              <a:gd name="connsiteY10" fmla="*/ 950952 h 1667042"/>
              <a:gd name="connsiteX11" fmla="*/ 1510970 w 1598802"/>
              <a:gd name="connsiteY11" fmla="*/ 1136320 h 1667042"/>
              <a:gd name="connsiteX12" fmla="*/ 1139728 w 1598802"/>
              <a:gd name="connsiteY12" fmla="*/ 1396532 h 1667042"/>
              <a:gd name="connsiteX13" fmla="*/ 731622 w 1598802"/>
              <a:gd name="connsiteY13" fmla="*/ 1667042 h 1667042"/>
              <a:gd name="connsiteX14" fmla="*/ 688759 w 1598802"/>
              <a:gd name="connsiteY14" fmla="*/ 1667042 h 1667042"/>
              <a:gd name="connsiteX15" fmla="*/ 245847 w 1598802"/>
              <a:gd name="connsiteY15" fmla="*/ 1224130 h 1667042"/>
              <a:gd name="connsiteX16" fmla="*/ 245847 w 1598802"/>
              <a:gd name="connsiteY16" fmla="*/ 1081255 h 1667042"/>
              <a:gd name="connsiteX17" fmla="*/ 11123 w 1598802"/>
              <a:gd name="connsiteY17" fmla="*/ 615948 h 1667042"/>
              <a:gd name="connsiteX18" fmla="*/ 41475 w 1598802"/>
              <a:gd name="connsiteY18" fmla="*/ 502673 h 1667042"/>
              <a:gd name="connsiteX19" fmla="*/ 72686 w 1598802"/>
              <a:gd name="connsiteY19" fmla="*/ 492178 h 1667042"/>
              <a:gd name="connsiteX20" fmla="*/ 154750 w 1598802"/>
              <a:gd name="connsiteY20" fmla="*/ 533025 h 1667042"/>
              <a:gd name="connsiteX21" fmla="*/ 356030 w 1598802"/>
              <a:gd name="connsiteY21" fmla="*/ 852997 h 1667042"/>
              <a:gd name="connsiteX22" fmla="*/ 224755 w 1598802"/>
              <a:gd name="connsiteY22" fmla="*/ 263598 h 1667042"/>
              <a:gd name="connsiteX23" fmla="*/ 279700 w 1598802"/>
              <a:gd name="connsiteY23" fmla="*/ 123829 h 1667042"/>
              <a:gd name="connsiteX24" fmla="*/ 412883 w 1598802"/>
              <a:gd name="connsiteY24" fmla="*/ 213894 h 1667042"/>
              <a:gd name="connsiteX25" fmla="*/ 589632 w 1598802"/>
              <a:gd name="connsiteY25" fmla="*/ 787805 h 1667042"/>
              <a:gd name="connsiteX26" fmla="*/ 614705 w 1598802"/>
              <a:gd name="connsiteY26" fmla="*/ 108744 h 1667042"/>
              <a:gd name="connsiteX27" fmla="*/ 723449 w 1598802"/>
              <a:gd name="connsiteY27" fmla="*/ 0 h 1667042"/>
              <a:gd name="connsiteX0" fmla="*/ 723449 w 1598802"/>
              <a:gd name="connsiteY0" fmla="*/ 2 h 1667044"/>
              <a:gd name="connsiteX1" fmla="*/ 832193 w 1598802"/>
              <a:gd name="connsiteY1" fmla="*/ 108746 h 1667044"/>
              <a:gd name="connsiteX2" fmla="*/ 850260 w 1598802"/>
              <a:gd name="connsiteY2" fmla="*/ 781220 h 1667044"/>
              <a:gd name="connsiteX3" fmla="*/ 1013838 w 1598802"/>
              <a:gd name="connsiteY3" fmla="*/ 211699 h 1667044"/>
              <a:gd name="connsiteX4" fmla="*/ 1147022 w 1598802"/>
              <a:gd name="connsiteY4" fmla="*/ 134805 h 1667044"/>
              <a:gd name="connsiteX5" fmla="*/ 122391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13838 w 1598802"/>
              <a:gd name="connsiteY3" fmla="*/ 211699 h 1667044"/>
              <a:gd name="connsiteX4" fmla="*/ 1147022 w 1598802"/>
              <a:gd name="connsiteY4" fmla="*/ 134805 h 1667044"/>
              <a:gd name="connsiteX5" fmla="*/ 122391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13838 w 1598802"/>
              <a:gd name="connsiteY3" fmla="*/ 211699 h 1667044"/>
              <a:gd name="connsiteX4" fmla="*/ 1147022 w 1598802"/>
              <a:gd name="connsiteY4" fmla="*/ 134805 h 1667044"/>
              <a:gd name="connsiteX5" fmla="*/ 122391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2391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2344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23449 w 1598802"/>
              <a:gd name="connsiteY27" fmla="*/ 2 h 1667044"/>
              <a:gd name="connsiteX0" fmla="*/ 71466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9700 w 1598802"/>
              <a:gd name="connsiteY23" fmla="*/ 123831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14669 w 1598802"/>
              <a:gd name="connsiteY27" fmla="*/ 2 h 1667044"/>
              <a:gd name="connsiteX0" fmla="*/ 71466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0921 w 1598802"/>
              <a:gd name="connsiteY23" fmla="*/ 126026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14669 w 1598802"/>
              <a:gd name="connsiteY27" fmla="*/ 2 h 1667044"/>
              <a:gd name="connsiteX0" fmla="*/ 714669 w 1598802"/>
              <a:gd name="connsiteY0" fmla="*/ 2 h 1667044"/>
              <a:gd name="connsiteX1" fmla="*/ 814633 w 1598802"/>
              <a:gd name="connsiteY1" fmla="*/ 113136 h 1667044"/>
              <a:gd name="connsiteX2" fmla="*/ 850260 w 1598802"/>
              <a:gd name="connsiteY2" fmla="*/ 781220 h 1667044"/>
              <a:gd name="connsiteX3" fmla="*/ 1027007 w 1598802"/>
              <a:gd name="connsiteY3" fmla="*/ 213894 h 1667044"/>
              <a:gd name="connsiteX4" fmla="*/ 1147022 w 1598802"/>
              <a:gd name="connsiteY4" fmla="*/ 134805 h 1667044"/>
              <a:gd name="connsiteX5" fmla="*/ 1206356 w 1598802"/>
              <a:gd name="connsiteY5" fmla="*/ 267989 h 1667044"/>
              <a:gd name="connsiteX6" fmla="*/ 1073860 w 1598802"/>
              <a:gd name="connsiteY6" fmla="*/ 804936 h 1667044"/>
              <a:gd name="connsiteX7" fmla="*/ 1073071 w 1598802"/>
              <a:gd name="connsiteY7" fmla="*/ 992192 h 1667044"/>
              <a:gd name="connsiteX8" fmla="*/ 1180385 w 1598802"/>
              <a:gd name="connsiteY8" fmla="*/ 1036119 h 1667044"/>
              <a:gd name="connsiteX9" fmla="*/ 1397807 w 1598802"/>
              <a:gd name="connsiteY9" fmla="*/ 900179 h 1667044"/>
              <a:gd name="connsiteX10" fmla="*/ 1585557 w 1598802"/>
              <a:gd name="connsiteY10" fmla="*/ 950954 h 1667044"/>
              <a:gd name="connsiteX11" fmla="*/ 1510970 w 1598802"/>
              <a:gd name="connsiteY11" fmla="*/ 1136322 h 1667044"/>
              <a:gd name="connsiteX12" fmla="*/ 1139728 w 1598802"/>
              <a:gd name="connsiteY12" fmla="*/ 1396534 h 1667044"/>
              <a:gd name="connsiteX13" fmla="*/ 731622 w 1598802"/>
              <a:gd name="connsiteY13" fmla="*/ 1667044 h 1667044"/>
              <a:gd name="connsiteX14" fmla="*/ 688759 w 1598802"/>
              <a:gd name="connsiteY14" fmla="*/ 1667044 h 1667044"/>
              <a:gd name="connsiteX15" fmla="*/ 245847 w 1598802"/>
              <a:gd name="connsiteY15" fmla="*/ 1224132 h 1667044"/>
              <a:gd name="connsiteX16" fmla="*/ 245847 w 1598802"/>
              <a:gd name="connsiteY16" fmla="*/ 1081257 h 1667044"/>
              <a:gd name="connsiteX17" fmla="*/ 11123 w 1598802"/>
              <a:gd name="connsiteY17" fmla="*/ 615950 h 1667044"/>
              <a:gd name="connsiteX18" fmla="*/ 41475 w 1598802"/>
              <a:gd name="connsiteY18" fmla="*/ 502675 h 1667044"/>
              <a:gd name="connsiteX19" fmla="*/ 72686 w 1598802"/>
              <a:gd name="connsiteY19" fmla="*/ 492180 h 1667044"/>
              <a:gd name="connsiteX20" fmla="*/ 154750 w 1598802"/>
              <a:gd name="connsiteY20" fmla="*/ 533027 h 1667044"/>
              <a:gd name="connsiteX21" fmla="*/ 356030 w 1598802"/>
              <a:gd name="connsiteY21" fmla="*/ 852999 h 1667044"/>
              <a:gd name="connsiteX22" fmla="*/ 224755 w 1598802"/>
              <a:gd name="connsiteY22" fmla="*/ 263600 h 1667044"/>
              <a:gd name="connsiteX23" fmla="*/ 270921 w 1598802"/>
              <a:gd name="connsiteY23" fmla="*/ 126026 h 1667044"/>
              <a:gd name="connsiteX24" fmla="*/ 412883 w 1598802"/>
              <a:gd name="connsiteY24" fmla="*/ 213896 h 1667044"/>
              <a:gd name="connsiteX25" fmla="*/ 589632 w 1598802"/>
              <a:gd name="connsiteY25" fmla="*/ 787807 h 1667044"/>
              <a:gd name="connsiteX26" fmla="*/ 623485 w 1598802"/>
              <a:gd name="connsiteY26" fmla="*/ 110942 h 1667044"/>
              <a:gd name="connsiteX27" fmla="*/ 714669 w 1598802"/>
              <a:gd name="connsiteY27" fmla="*/ 2 h 1667044"/>
              <a:gd name="connsiteX0" fmla="*/ 711834 w 1595967"/>
              <a:gd name="connsiteY0" fmla="*/ 2 h 1667044"/>
              <a:gd name="connsiteX1" fmla="*/ 811798 w 1595967"/>
              <a:gd name="connsiteY1" fmla="*/ 113136 h 1667044"/>
              <a:gd name="connsiteX2" fmla="*/ 847425 w 1595967"/>
              <a:gd name="connsiteY2" fmla="*/ 781220 h 1667044"/>
              <a:gd name="connsiteX3" fmla="*/ 1024172 w 1595967"/>
              <a:gd name="connsiteY3" fmla="*/ 213894 h 1667044"/>
              <a:gd name="connsiteX4" fmla="*/ 1144187 w 1595967"/>
              <a:gd name="connsiteY4" fmla="*/ 134805 h 1667044"/>
              <a:gd name="connsiteX5" fmla="*/ 1203521 w 1595967"/>
              <a:gd name="connsiteY5" fmla="*/ 267989 h 1667044"/>
              <a:gd name="connsiteX6" fmla="*/ 1071025 w 1595967"/>
              <a:gd name="connsiteY6" fmla="*/ 804936 h 1667044"/>
              <a:gd name="connsiteX7" fmla="*/ 1070236 w 1595967"/>
              <a:gd name="connsiteY7" fmla="*/ 992192 h 1667044"/>
              <a:gd name="connsiteX8" fmla="*/ 1177550 w 1595967"/>
              <a:gd name="connsiteY8" fmla="*/ 1036119 h 1667044"/>
              <a:gd name="connsiteX9" fmla="*/ 1394972 w 1595967"/>
              <a:gd name="connsiteY9" fmla="*/ 900179 h 1667044"/>
              <a:gd name="connsiteX10" fmla="*/ 1582722 w 1595967"/>
              <a:gd name="connsiteY10" fmla="*/ 950954 h 1667044"/>
              <a:gd name="connsiteX11" fmla="*/ 1508135 w 1595967"/>
              <a:gd name="connsiteY11" fmla="*/ 1136322 h 1667044"/>
              <a:gd name="connsiteX12" fmla="*/ 1136893 w 1595967"/>
              <a:gd name="connsiteY12" fmla="*/ 1396534 h 1667044"/>
              <a:gd name="connsiteX13" fmla="*/ 728787 w 1595967"/>
              <a:gd name="connsiteY13" fmla="*/ 1667044 h 1667044"/>
              <a:gd name="connsiteX14" fmla="*/ 685924 w 1595967"/>
              <a:gd name="connsiteY14" fmla="*/ 1667044 h 1667044"/>
              <a:gd name="connsiteX15" fmla="*/ 243012 w 1595967"/>
              <a:gd name="connsiteY15" fmla="*/ 1224132 h 1667044"/>
              <a:gd name="connsiteX16" fmla="*/ 243012 w 1595967"/>
              <a:gd name="connsiteY16" fmla="*/ 1081257 h 1667044"/>
              <a:gd name="connsiteX17" fmla="*/ 8288 w 1595967"/>
              <a:gd name="connsiteY17" fmla="*/ 615950 h 1667044"/>
              <a:gd name="connsiteX18" fmla="*/ 38640 w 1595967"/>
              <a:gd name="connsiteY18" fmla="*/ 502675 h 1667044"/>
              <a:gd name="connsiteX19" fmla="*/ 151915 w 1595967"/>
              <a:gd name="connsiteY19" fmla="*/ 533027 h 1667044"/>
              <a:gd name="connsiteX20" fmla="*/ 353195 w 1595967"/>
              <a:gd name="connsiteY20" fmla="*/ 852999 h 1667044"/>
              <a:gd name="connsiteX21" fmla="*/ 221920 w 1595967"/>
              <a:gd name="connsiteY21" fmla="*/ 263600 h 1667044"/>
              <a:gd name="connsiteX22" fmla="*/ 268086 w 1595967"/>
              <a:gd name="connsiteY22" fmla="*/ 126026 h 1667044"/>
              <a:gd name="connsiteX23" fmla="*/ 410048 w 1595967"/>
              <a:gd name="connsiteY23" fmla="*/ 213896 h 1667044"/>
              <a:gd name="connsiteX24" fmla="*/ 586797 w 1595967"/>
              <a:gd name="connsiteY24" fmla="*/ 787807 h 1667044"/>
              <a:gd name="connsiteX25" fmla="*/ 620650 w 1595967"/>
              <a:gd name="connsiteY25" fmla="*/ 110942 h 1667044"/>
              <a:gd name="connsiteX26" fmla="*/ 711834 w 1595967"/>
              <a:gd name="connsiteY26" fmla="*/ 2 h 1667044"/>
              <a:gd name="connsiteX0" fmla="*/ 711728 w 1595861"/>
              <a:gd name="connsiteY0" fmla="*/ 2 h 1667044"/>
              <a:gd name="connsiteX1" fmla="*/ 811692 w 1595861"/>
              <a:gd name="connsiteY1" fmla="*/ 113136 h 1667044"/>
              <a:gd name="connsiteX2" fmla="*/ 847319 w 1595861"/>
              <a:gd name="connsiteY2" fmla="*/ 781220 h 1667044"/>
              <a:gd name="connsiteX3" fmla="*/ 1024066 w 1595861"/>
              <a:gd name="connsiteY3" fmla="*/ 213894 h 1667044"/>
              <a:gd name="connsiteX4" fmla="*/ 1144081 w 1595861"/>
              <a:gd name="connsiteY4" fmla="*/ 134805 h 1667044"/>
              <a:gd name="connsiteX5" fmla="*/ 1203415 w 1595861"/>
              <a:gd name="connsiteY5" fmla="*/ 267989 h 1667044"/>
              <a:gd name="connsiteX6" fmla="*/ 1070919 w 1595861"/>
              <a:gd name="connsiteY6" fmla="*/ 804936 h 1667044"/>
              <a:gd name="connsiteX7" fmla="*/ 1070130 w 1595861"/>
              <a:gd name="connsiteY7" fmla="*/ 992192 h 1667044"/>
              <a:gd name="connsiteX8" fmla="*/ 1177444 w 1595861"/>
              <a:gd name="connsiteY8" fmla="*/ 1036119 h 1667044"/>
              <a:gd name="connsiteX9" fmla="*/ 1394866 w 1595861"/>
              <a:gd name="connsiteY9" fmla="*/ 900179 h 1667044"/>
              <a:gd name="connsiteX10" fmla="*/ 1582616 w 1595861"/>
              <a:gd name="connsiteY10" fmla="*/ 950954 h 1667044"/>
              <a:gd name="connsiteX11" fmla="*/ 1508029 w 1595861"/>
              <a:gd name="connsiteY11" fmla="*/ 1136322 h 1667044"/>
              <a:gd name="connsiteX12" fmla="*/ 1136787 w 1595861"/>
              <a:gd name="connsiteY12" fmla="*/ 1396534 h 1667044"/>
              <a:gd name="connsiteX13" fmla="*/ 728681 w 1595861"/>
              <a:gd name="connsiteY13" fmla="*/ 1667044 h 1667044"/>
              <a:gd name="connsiteX14" fmla="*/ 685818 w 1595861"/>
              <a:gd name="connsiteY14" fmla="*/ 1667044 h 1667044"/>
              <a:gd name="connsiteX15" fmla="*/ 242906 w 1595861"/>
              <a:gd name="connsiteY15" fmla="*/ 1224132 h 1667044"/>
              <a:gd name="connsiteX16" fmla="*/ 242906 w 1595861"/>
              <a:gd name="connsiteY16" fmla="*/ 1081257 h 1667044"/>
              <a:gd name="connsiteX17" fmla="*/ 8182 w 1595861"/>
              <a:gd name="connsiteY17" fmla="*/ 615950 h 1667044"/>
              <a:gd name="connsiteX18" fmla="*/ 38534 w 1595861"/>
              <a:gd name="connsiteY18" fmla="*/ 502675 h 1667044"/>
              <a:gd name="connsiteX19" fmla="*/ 147418 w 1595861"/>
              <a:gd name="connsiteY19" fmla="*/ 537418 h 1667044"/>
              <a:gd name="connsiteX20" fmla="*/ 353089 w 1595861"/>
              <a:gd name="connsiteY20" fmla="*/ 852999 h 1667044"/>
              <a:gd name="connsiteX21" fmla="*/ 221814 w 1595861"/>
              <a:gd name="connsiteY21" fmla="*/ 263600 h 1667044"/>
              <a:gd name="connsiteX22" fmla="*/ 267980 w 1595861"/>
              <a:gd name="connsiteY22" fmla="*/ 126026 h 1667044"/>
              <a:gd name="connsiteX23" fmla="*/ 409942 w 1595861"/>
              <a:gd name="connsiteY23" fmla="*/ 213896 h 1667044"/>
              <a:gd name="connsiteX24" fmla="*/ 586691 w 1595861"/>
              <a:gd name="connsiteY24" fmla="*/ 787807 h 1667044"/>
              <a:gd name="connsiteX25" fmla="*/ 620544 w 1595861"/>
              <a:gd name="connsiteY25" fmla="*/ 110942 h 1667044"/>
              <a:gd name="connsiteX26" fmla="*/ 711728 w 1595861"/>
              <a:gd name="connsiteY26" fmla="*/ 2 h 1667044"/>
              <a:gd name="connsiteX0" fmla="*/ 713979 w 1598112"/>
              <a:gd name="connsiteY0" fmla="*/ 2 h 1667044"/>
              <a:gd name="connsiteX1" fmla="*/ 813943 w 1598112"/>
              <a:gd name="connsiteY1" fmla="*/ 113136 h 1667044"/>
              <a:gd name="connsiteX2" fmla="*/ 849570 w 1598112"/>
              <a:gd name="connsiteY2" fmla="*/ 781220 h 1667044"/>
              <a:gd name="connsiteX3" fmla="*/ 1026317 w 1598112"/>
              <a:gd name="connsiteY3" fmla="*/ 213894 h 1667044"/>
              <a:gd name="connsiteX4" fmla="*/ 1146332 w 1598112"/>
              <a:gd name="connsiteY4" fmla="*/ 134805 h 1667044"/>
              <a:gd name="connsiteX5" fmla="*/ 1205666 w 1598112"/>
              <a:gd name="connsiteY5" fmla="*/ 267989 h 1667044"/>
              <a:gd name="connsiteX6" fmla="*/ 1073170 w 1598112"/>
              <a:gd name="connsiteY6" fmla="*/ 804936 h 1667044"/>
              <a:gd name="connsiteX7" fmla="*/ 1072381 w 1598112"/>
              <a:gd name="connsiteY7" fmla="*/ 992192 h 1667044"/>
              <a:gd name="connsiteX8" fmla="*/ 1179695 w 1598112"/>
              <a:gd name="connsiteY8" fmla="*/ 1036119 h 1667044"/>
              <a:gd name="connsiteX9" fmla="*/ 1397117 w 1598112"/>
              <a:gd name="connsiteY9" fmla="*/ 900179 h 1667044"/>
              <a:gd name="connsiteX10" fmla="*/ 1584867 w 1598112"/>
              <a:gd name="connsiteY10" fmla="*/ 950954 h 1667044"/>
              <a:gd name="connsiteX11" fmla="*/ 1510280 w 1598112"/>
              <a:gd name="connsiteY11" fmla="*/ 1136322 h 1667044"/>
              <a:gd name="connsiteX12" fmla="*/ 1139038 w 1598112"/>
              <a:gd name="connsiteY12" fmla="*/ 1396534 h 1667044"/>
              <a:gd name="connsiteX13" fmla="*/ 730932 w 1598112"/>
              <a:gd name="connsiteY13" fmla="*/ 1667044 h 1667044"/>
              <a:gd name="connsiteX14" fmla="*/ 688069 w 1598112"/>
              <a:gd name="connsiteY14" fmla="*/ 1667044 h 1667044"/>
              <a:gd name="connsiteX15" fmla="*/ 245157 w 1598112"/>
              <a:gd name="connsiteY15" fmla="*/ 1224132 h 1667044"/>
              <a:gd name="connsiteX16" fmla="*/ 245157 w 1598112"/>
              <a:gd name="connsiteY16" fmla="*/ 1081257 h 1667044"/>
              <a:gd name="connsiteX17" fmla="*/ 10433 w 1598112"/>
              <a:gd name="connsiteY17" fmla="*/ 615950 h 1667044"/>
              <a:gd name="connsiteX18" fmla="*/ 40785 w 1598112"/>
              <a:gd name="connsiteY18" fmla="*/ 502675 h 1667044"/>
              <a:gd name="connsiteX19" fmla="*/ 149669 w 1598112"/>
              <a:gd name="connsiteY19" fmla="*/ 537418 h 1667044"/>
              <a:gd name="connsiteX20" fmla="*/ 355340 w 1598112"/>
              <a:gd name="connsiteY20" fmla="*/ 852999 h 1667044"/>
              <a:gd name="connsiteX21" fmla="*/ 224065 w 1598112"/>
              <a:gd name="connsiteY21" fmla="*/ 263600 h 1667044"/>
              <a:gd name="connsiteX22" fmla="*/ 270231 w 1598112"/>
              <a:gd name="connsiteY22" fmla="*/ 126026 h 1667044"/>
              <a:gd name="connsiteX23" fmla="*/ 412193 w 1598112"/>
              <a:gd name="connsiteY23" fmla="*/ 213896 h 1667044"/>
              <a:gd name="connsiteX24" fmla="*/ 588942 w 1598112"/>
              <a:gd name="connsiteY24" fmla="*/ 787807 h 1667044"/>
              <a:gd name="connsiteX25" fmla="*/ 622795 w 1598112"/>
              <a:gd name="connsiteY25" fmla="*/ 110942 h 1667044"/>
              <a:gd name="connsiteX26" fmla="*/ 713979 w 1598112"/>
              <a:gd name="connsiteY26" fmla="*/ 2 h 1667044"/>
              <a:gd name="connsiteX0" fmla="*/ 713979 w 1598112"/>
              <a:gd name="connsiteY0" fmla="*/ 2 h 1667044"/>
              <a:gd name="connsiteX1" fmla="*/ 813943 w 1598112"/>
              <a:gd name="connsiteY1" fmla="*/ 113136 h 1667044"/>
              <a:gd name="connsiteX2" fmla="*/ 849570 w 1598112"/>
              <a:gd name="connsiteY2" fmla="*/ 781220 h 1667044"/>
              <a:gd name="connsiteX3" fmla="*/ 1026317 w 1598112"/>
              <a:gd name="connsiteY3" fmla="*/ 213894 h 1667044"/>
              <a:gd name="connsiteX4" fmla="*/ 1146332 w 1598112"/>
              <a:gd name="connsiteY4" fmla="*/ 134805 h 1667044"/>
              <a:gd name="connsiteX5" fmla="*/ 1205666 w 1598112"/>
              <a:gd name="connsiteY5" fmla="*/ 267989 h 1667044"/>
              <a:gd name="connsiteX6" fmla="*/ 1073170 w 1598112"/>
              <a:gd name="connsiteY6" fmla="*/ 804936 h 1667044"/>
              <a:gd name="connsiteX7" fmla="*/ 1072381 w 1598112"/>
              <a:gd name="connsiteY7" fmla="*/ 992192 h 1667044"/>
              <a:gd name="connsiteX8" fmla="*/ 1170916 w 1598112"/>
              <a:gd name="connsiteY8" fmla="*/ 1029534 h 1667044"/>
              <a:gd name="connsiteX9" fmla="*/ 1397117 w 1598112"/>
              <a:gd name="connsiteY9" fmla="*/ 900179 h 1667044"/>
              <a:gd name="connsiteX10" fmla="*/ 1584867 w 1598112"/>
              <a:gd name="connsiteY10" fmla="*/ 950954 h 1667044"/>
              <a:gd name="connsiteX11" fmla="*/ 1510280 w 1598112"/>
              <a:gd name="connsiteY11" fmla="*/ 1136322 h 1667044"/>
              <a:gd name="connsiteX12" fmla="*/ 1139038 w 1598112"/>
              <a:gd name="connsiteY12" fmla="*/ 1396534 h 1667044"/>
              <a:gd name="connsiteX13" fmla="*/ 730932 w 1598112"/>
              <a:gd name="connsiteY13" fmla="*/ 1667044 h 1667044"/>
              <a:gd name="connsiteX14" fmla="*/ 688069 w 1598112"/>
              <a:gd name="connsiteY14" fmla="*/ 1667044 h 1667044"/>
              <a:gd name="connsiteX15" fmla="*/ 245157 w 1598112"/>
              <a:gd name="connsiteY15" fmla="*/ 1224132 h 1667044"/>
              <a:gd name="connsiteX16" fmla="*/ 245157 w 1598112"/>
              <a:gd name="connsiteY16" fmla="*/ 1081257 h 1667044"/>
              <a:gd name="connsiteX17" fmla="*/ 10433 w 1598112"/>
              <a:gd name="connsiteY17" fmla="*/ 615950 h 1667044"/>
              <a:gd name="connsiteX18" fmla="*/ 40785 w 1598112"/>
              <a:gd name="connsiteY18" fmla="*/ 502675 h 1667044"/>
              <a:gd name="connsiteX19" fmla="*/ 149669 w 1598112"/>
              <a:gd name="connsiteY19" fmla="*/ 537418 h 1667044"/>
              <a:gd name="connsiteX20" fmla="*/ 355340 w 1598112"/>
              <a:gd name="connsiteY20" fmla="*/ 852999 h 1667044"/>
              <a:gd name="connsiteX21" fmla="*/ 224065 w 1598112"/>
              <a:gd name="connsiteY21" fmla="*/ 263600 h 1667044"/>
              <a:gd name="connsiteX22" fmla="*/ 270231 w 1598112"/>
              <a:gd name="connsiteY22" fmla="*/ 126026 h 1667044"/>
              <a:gd name="connsiteX23" fmla="*/ 412193 w 1598112"/>
              <a:gd name="connsiteY23" fmla="*/ 213896 h 1667044"/>
              <a:gd name="connsiteX24" fmla="*/ 588942 w 1598112"/>
              <a:gd name="connsiteY24" fmla="*/ 787807 h 1667044"/>
              <a:gd name="connsiteX25" fmla="*/ 622795 w 1598112"/>
              <a:gd name="connsiteY25" fmla="*/ 110942 h 1667044"/>
              <a:gd name="connsiteX26" fmla="*/ 713979 w 1598112"/>
              <a:gd name="connsiteY26" fmla="*/ 2 h 1667044"/>
              <a:gd name="connsiteX0" fmla="*/ 713979 w 1587883"/>
              <a:gd name="connsiteY0" fmla="*/ 2 h 1667044"/>
              <a:gd name="connsiteX1" fmla="*/ 813943 w 1587883"/>
              <a:gd name="connsiteY1" fmla="*/ 113136 h 1667044"/>
              <a:gd name="connsiteX2" fmla="*/ 849570 w 1587883"/>
              <a:gd name="connsiteY2" fmla="*/ 781220 h 1667044"/>
              <a:gd name="connsiteX3" fmla="*/ 1026317 w 1587883"/>
              <a:gd name="connsiteY3" fmla="*/ 213894 h 1667044"/>
              <a:gd name="connsiteX4" fmla="*/ 1146332 w 1587883"/>
              <a:gd name="connsiteY4" fmla="*/ 134805 h 1667044"/>
              <a:gd name="connsiteX5" fmla="*/ 1205666 w 1587883"/>
              <a:gd name="connsiteY5" fmla="*/ 267989 h 1667044"/>
              <a:gd name="connsiteX6" fmla="*/ 1073170 w 1587883"/>
              <a:gd name="connsiteY6" fmla="*/ 804936 h 1667044"/>
              <a:gd name="connsiteX7" fmla="*/ 1072381 w 1587883"/>
              <a:gd name="connsiteY7" fmla="*/ 992192 h 1667044"/>
              <a:gd name="connsiteX8" fmla="*/ 1170916 w 1587883"/>
              <a:gd name="connsiteY8" fmla="*/ 1029534 h 1667044"/>
              <a:gd name="connsiteX9" fmla="*/ 1397117 w 1587883"/>
              <a:gd name="connsiteY9" fmla="*/ 900179 h 1667044"/>
              <a:gd name="connsiteX10" fmla="*/ 1584867 w 1587883"/>
              <a:gd name="connsiteY10" fmla="*/ 950954 h 1667044"/>
              <a:gd name="connsiteX11" fmla="*/ 1490526 w 1587883"/>
              <a:gd name="connsiteY11" fmla="*/ 1120958 h 1667044"/>
              <a:gd name="connsiteX12" fmla="*/ 1139038 w 1587883"/>
              <a:gd name="connsiteY12" fmla="*/ 1396534 h 1667044"/>
              <a:gd name="connsiteX13" fmla="*/ 730932 w 1587883"/>
              <a:gd name="connsiteY13" fmla="*/ 1667044 h 1667044"/>
              <a:gd name="connsiteX14" fmla="*/ 688069 w 1587883"/>
              <a:gd name="connsiteY14" fmla="*/ 1667044 h 1667044"/>
              <a:gd name="connsiteX15" fmla="*/ 245157 w 1587883"/>
              <a:gd name="connsiteY15" fmla="*/ 1224132 h 1667044"/>
              <a:gd name="connsiteX16" fmla="*/ 245157 w 1587883"/>
              <a:gd name="connsiteY16" fmla="*/ 1081257 h 1667044"/>
              <a:gd name="connsiteX17" fmla="*/ 10433 w 1587883"/>
              <a:gd name="connsiteY17" fmla="*/ 615950 h 1667044"/>
              <a:gd name="connsiteX18" fmla="*/ 40785 w 1587883"/>
              <a:gd name="connsiteY18" fmla="*/ 502675 h 1667044"/>
              <a:gd name="connsiteX19" fmla="*/ 149669 w 1587883"/>
              <a:gd name="connsiteY19" fmla="*/ 537418 h 1667044"/>
              <a:gd name="connsiteX20" fmla="*/ 355340 w 1587883"/>
              <a:gd name="connsiteY20" fmla="*/ 852999 h 1667044"/>
              <a:gd name="connsiteX21" fmla="*/ 224065 w 1587883"/>
              <a:gd name="connsiteY21" fmla="*/ 263600 h 1667044"/>
              <a:gd name="connsiteX22" fmla="*/ 270231 w 1587883"/>
              <a:gd name="connsiteY22" fmla="*/ 126026 h 1667044"/>
              <a:gd name="connsiteX23" fmla="*/ 412193 w 1587883"/>
              <a:gd name="connsiteY23" fmla="*/ 213896 h 1667044"/>
              <a:gd name="connsiteX24" fmla="*/ 588942 w 1587883"/>
              <a:gd name="connsiteY24" fmla="*/ 787807 h 1667044"/>
              <a:gd name="connsiteX25" fmla="*/ 622795 w 1587883"/>
              <a:gd name="connsiteY25" fmla="*/ 110942 h 1667044"/>
              <a:gd name="connsiteX26" fmla="*/ 713979 w 1587883"/>
              <a:gd name="connsiteY26" fmla="*/ 2 h 1667044"/>
              <a:gd name="connsiteX0" fmla="*/ 713979 w 1555959"/>
              <a:gd name="connsiteY0" fmla="*/ 2 h 1667044"/>
              <a:gd name="connsiteX1" fmla="*/ 813943 w 1555959"/>
              <a:gd name="connsiteY1" fmla="*/ 113136 h 1667044"/>
              <a:gd name="connsiteX2" fmla="*/ 849570 w 1555959"/>
              <a:gd name="connsiteY2" fmla="*/ 781220 h 1667044"/>
              <a:gd name="connsiteX3" fmla="*/ 1026317 w 1555959"/>
              <a:gd name="connsiteY3" fmla="*/ 213894 h 1667044"/>
              <a:gd name="connsiteX4" fmla="*/ 1146332 w 1555959"/>
              <a:gd name="connsiteY4" fmla="*/ 134805 h 1667044"/>
              <a:gd name="connsiteX5" fmla="*/ 1205666 w 1555959"/>
              <a:gd name="connsiteY5" fmla="*/ 267989 h 1667044"/>
              <a:gd name="connsiteX6" fmla="*/ 1073170 w 1555959"/>
              <a:gd name="connsiteY6" fmla="*/ 804936 h 1667044"/>
              <a:gd name="connsiteX7" fmla="*/ 1072381 w 1555959"/>
              <a:gd name="connsiteY7" fmla="*/ 992192 h 1667044"/>
              <a:gd name="connsiteX8" fmla="*/ 1170916 w 1555959"/>
              <a:gd name="connsiteY8" fmla="*/ 1029534 h 1667044"/>
              <a:gd name="connsiteX9" fmla="*/ 1397117 w 1555959"/>
              <a:gd name="connsiteY9" fmla="*/ 900179 h 1667044"/>
              <a:gd name="connsiteX10" fmla="*/ 1549748 w 1555959"/>
              <a:gd name="connsiteY10" fmla="*/ 935590 h 1667044"/>
              <a:gd name="connsiteX11" fmla="*/ 1490526 w 1555959"/>
              <a:gd name="connsiteY11" fmla="*/ 1120958 h 1667044"/>
              <a:gd name="connsiteX12" fmla="*/ 1139038 w 1555959"/>
              <a:gd name="connsiteY12" fmla="*/ 1396534 h 1667044"/>
              <a:gd name="connsiteX13" fmla="*/ 730932 w 1555959"/>
              <a:gd name="connsiteY13" fmla="*/ 1667044 h 1667044"/>
              <a:gd name="connsiteX14" fmla="*/ 688069 w 1555959"/>
              <a:gd name="connsiteY14" fmla="*/ 1667044 h 1667044"/>
              <a:gd name="connsiteX15" fmla="*/ 245157 w 1555959"/>
              <a:gd name="connsiteY15" fmla="*/ 1224132 h 1667044"/>
              <a:gd name="connsiteX16" fmla="*/ 245157 w 1555959"/>
              <a:gd name="connsiteY16" fmla="*/ 1081257 h 1667044"/>
              <a:gd name="connsiteX17" fmla="*/ 10433 w 1555959"/>
              <a:gd name="connsiteY17" fmla="*/ 615950 h 1667044"/>
              <a:gd name="connsiteX18" fmla="*/ 40785 w 1555959"/>
              <a:gd name="connsiteY18" fmla="*/ 502675 h 1667044"/>
              <a:gd name="connsiteX19" fmla="*/ 149669 w 1555959"/>
              <a:gd name="connsiteY19" fmla="*/ 537418 h 1667044"/>
              <a:gd name="connsiteX20" fmla="*/ 355340 w 1555959"/>
              <a:gd name="connsiteY20" fmla="*/ 852999 h 1667044"/>
              <a:gd name="connsiteX21" fmla="*/ 224065 w 1555959"/>
              <a:gd name="connsiteY21" fmla="*/ 263600 h 1667044"/>
              <a:gd name="connsiteX22" fmla="*/ 270231 w 1555959"/>
              <a:gd name="connsiteY22" fmla="*/ 126026 h 1667044"/>
              <a:gd name="connsiteX23" fmla="*/ 412193 w 1555959"/>
              <a:gd name="connsiteY23" fmla="*/ 213896 h 1667044"/>
              <a:gd name="connsiteX24" fmla="*/ 588942 w 1555959"/>
              <a:gd name="connsiteY24" fmla="*/ 787807 h 1667044"/>
              <a:gd name="connsiteX25" fmla="*/ 622795 w 1555959"/>
              <a:gd name="connsiteY25" fmla="*/ 110942 h 1667044"/>
              <a:gd name="connsiteX26" fmla="*/ 713979 w 1555959"/>
              <a:gd name="connsiteY26" fmla="*/ 2 h 1667044"/>
              <a:gd name="connsiteX0" fmla="*/ 713979 w 1561641"/>
              <a:gd name="connsiteY0" fmla="*/ 2 h 1667044"/>
              <a:gd name="connsiteX1" fmla="*/ 813943 w 1561641"/>
              <a:gd name="connsiteY1" fmla="*/ 113136 h 1667044"/>
              <a:gd name="connsiteX2" fmla="*/ 849570 w 1561641"/>
              <a:gd name="connsiteY2" fmla="*/ 781220 h 1667044"/>
              <a:gd name="connsiteX3" fmla="*/ 1026317 w 1561641"/>
              <a:gd name="connsiteY3" fmla="*/ 213894 h 1667044"/>
              <a:gd name="connsiteX4" fmla="*/ 1146332 w 1561641"/>
              <a:gd name="connsiteY4" fmla="*/ 134805 h 1667044"/>
              <a:gd name="connsiteX5" fmla="*/ 1205666 w 1561641"/>
              <a:gd name="connsiteY5" fmla="*/ 267989 h 1667044"/>
              <a:gd name="connsiteX6" fmla="*/ 1073170 w 1561641"/>
              <a:gd name="connsiteY6" fmla="*/ 804936 h 1667044"/>
              <a:gd name="connsiteX7" fmla="*/ 1072381 w 1561641"/>
              <a:gd name="connsiteY7" fmla="*/ 992192 h 1667044"/>
              <a:gd name="connsiteX8" fmla="*/ 1170916 w 1561641"/>
              <a:gd name="connsiteY8" fmla="*/ 1029534 h 1667044"/>
              <a:gd name="connsiteX9" fmla="*/ 1397117 w 1561641"/>
              <a:gd name="connsiteY9" fmla="*/ 900179 h 1667044"/>
              <a:gd name="connsiteX10" fmla="*/ 1549748 w 1561641"/>
              <a:gd name="connsiteY10" fmla="*/ 935590 h 1667044"/>
              <a:gd name="connsiteX11" fmla="*/ 1490526 w 1561641"/>
              <a:gd name="connsiteY11" fmla="*/ 1120958 h 1667044"/>
              <a:gd name="connsiteX12" fmla="*/ 1139038 w 1561641"/>
              <a:gd name="connsiteY12" fmla="*/ 1396534 h 1667044"/>
              <a:gd name="connsiteX13" fmla="*/ 730932 w 1561641"/>
              <a:gd name="connsiteY13" fmla="*/ 1667044 h 1667044"/>
              <a:gd name="connsiteX14" fmla="*/ 688069 w 1561641"/>
              <a:gd name="connsiteY14" fmla="*/ 1667044 h 1667044"/>
              <a:gd name="connsiteX15" fmla="*/ 245157 w 1561641"/>
              <a:gd name="connsiteY15" fmla="*/ 1224132 h 1667044"/>
              <a:gd name="connsiteX16" fmla="*/ 245157 w 1561641"/>
              <a:gd name="connsiteY16" fmla="*/ 1081257 h 1667044"/>
              <a:gd name="connsiteX17" fmla="*/ 10433 w 1561641"/>
              <a:gd name="connsiteY17" fmla="*/ 615950 h 1667044"/>
              <a:gd name="connsiteX18" fmla="*/ 40785 w 1561641"/>
              <a:gd name="connsiteY18" fmla="*/ 502675 h 1667044"/>
              <a:gd name="connsiteX19" fmla="*/ 149669 w 1561641"/>
              <a:gd name="connsiteY19" fmla="*/ 537418 h 1667044"/>
              <a:gd name="connsiteX20" fmla="*/ 355340 w 1561641"/>
              <a:gd name="connsiteY20" fmla="*/ 852999 h 1667044"/>
              <a:gd name="connsiteX21" fmla="*/ 224065 w 1561641"/>
              <a:gd name="connsiteY21" fmla="*/ 263600 h 1667044"/>
              <a:gd name="connsiteX22" fmla="*/ 270231 w 1561641"/>
              <a:gd name="connsiteY22" fmla="*/ 126026 h 1667044"/>
              <a:gd name="connsiteX23" fmla="*/ 412193 w 1561641"/>
              <a:gd name="connsiteY23" fmla="*/ 213896 h 1667044"/>
              <a:gd name="connsiteX24" fmla="*/ 588942 w 1561641"/>
              <a:gd name="connsiteY24" fmla="*/ 787807 h 1667044"/>
              <a:gd name="connsiteX25" fmla="*/ 622795 w 1561641"/>
              <a:gd name="connsiteY25" fmla="*/ 110942 h 1667044"/>
              <a:gd name="connsiteX26" fmla="*/ 713979 w 1561641"/>
              <a:gd name="connsiteY26" fmla="*/ 2 h 1667044"/>
              <a:gd name="connsiteX0" fmla="*/ 713979 w 1557053"/>
              <a:gd name="connsiteY0" fmla="*/ 2 h 1667044"/>
              <a:gd name="connsiteX1" fmla="*/ 813943 w 1557053"/>
              <a:gd name="connsiteY1" fmla="*/ 113136 h 1667044"/>
              <a:gd name="connsiteX2" fmla="*/ 849570 w 1557053"/>
              <a:gd name="connsiteY2" fmla="*/ 781220 h 1667044"/>
              <a:gd name="connsiteX3" fmla="*/ 1026317 w 1557053"/>
              <a:gd name="connsiteY3" fmla="*/ 213894 h 1667044"/>
              <a:gd name="connsiteX4" fmla="*/ 1146332 w 1557053"/>
              <a:gd name="connsiteY4" fmla="*/ 134805 h 1667044"/>
              <a:gd name="connsiteX5" fmla="*/ 1205666 w 1557053"/>
              <a:gd name="connsiteY5" fmla="*/ 267989 h 1667044"/>
              <a:gd name="connsiteX6" fmla="*/ 1073170 w 1557053"/>
              <a:gd name="connsiteY6" fmla="*/ 804936 h 1667044"/>
              <a:gd name="connsiteX7" fmla="*/ 1072381 w 1557053"/>
              <a:gd name="connsiteY7" fmla="*/ 992192 h 1667044"/>
              <a:gd name="connsiteX8" fmla="*/ 1170916 w 1557053"/>
              <a:gd name="connsiteY8" fmla="*/ 1029534 h 1667044"/>
              <a:gd name="connsiteX9" fmla="*/ 1381753 w 1557053"/>
              <a:gd name="connsiteY9" fmla="*/ 913349 h 1667044"/>
              <a:gd name="connsiteX10" fmla="*/ 1549748 w 1557053"/>
              <a:gd name="connsiteY10" fmla="*/ 935590 h 1667044"/>
              <a:gd name="connsiteX11" fmla="*/ 1490526 w 1557053"/>
              <a:gd name="connsiteY11" fmla="*/ 1120958 h 1667044"/>
              <a:gd name="connsiteX12" fmla="*/ 1139038 w 1557053"/>
              <a:gd name="connsiteY12" fmla="*/ 1396534 h 1667044"/>
              <a:gd name="connsiteX13" fmla="*/ 730932 w 1557053"/>
              <a:gd name="connsiteY13" fmla="*/ 1667044 h 1667044"/>
              <a:gd name="connsiteX14" fmla="*/ 688069 w 1557053"/>
              <a:gd name="connsiteY14" fmla="*/ 1667044 h 1667044"/>
              <a:gd name="connsiteX15" fmla="*/ 245157 w 1557053"/>
              <a:gd name="connsiteY15" fmla="*/ 1224132 h 1667044"/>
              <a:gd name="connsiteX16" fmla="*/ 245157 w 1557053"/>
              <a:gd name="connsiteY16" fmla="*/ 1081257 h 1667044"/>
              <a:gd name="connsiteX17" fmla="*/ 10433 w 1557053"/>
              <a:gd name="connsiteY17" fmla="*/ 615950 h 1667044"/>
              <a:gd name="connsiteX18" fmla="*/ 40785 w 1557053"/>
              <a:gd name="connsiteY18" fmla="*/ 502675 h 1667044"/>
              <a:gd name="connsiteX19" fmla="*/ 149669 w 1557053"/>
              <a:gd name="connsiteY19" fmla="*/ 537418 h 1667044"/>
              <a:gd name="connsiteX20" fmla="*/ 355340 w 1557053"/>
              <a:gd name="connsiteY20" fmla="*/ 852999 h 1667044"/>
              <a:gd name="connsiteX21" fmla="*/ 224065 w 1557053"/>
              <a:gd name="connsiteY21" fmla="*/ 263600 h 1667044"/>
              <a:gd name="connsiteX22" fmla="*/ 270231 w 1557053"/>
              <a:gd name="connsiteY22" fmla="*/ 126026 h 1667044"/>
              <a:gd name="connsiteX23" fmla="*/ 412193 w 1557053"/>
              <a:gd name="connsiteY23" fmla="*/ 213896 h 1667044"/>
              <a:gd name="connsiteX24" fmla="*/ 588942 w 1557053"/>
              <a:gd name="connsiteY24" fmla="*/ 787807 h 1667044"/>
              <a:gd name="connsiteX25" fmla="*/ 622795 w 1557053"/>
              <a:gd name="connsiteY25" fmla="*/ 110942 h 1667044"/>
              <a:gd name="connsiteX26" fmla="*/ 713979 w 1557053"/>
              <a:gd name="connsiteY26" fmla="*/ 2 h 1667044"/>
              <a:gd name="connsiteX0" fmla="*/ 713979 w 1559893"/>
              <a:gd name="connsiteY0" fmla="*/ 2 h 1667044"/>
              <a:gd name="connsiteX1" fmla="*/ 813943 w 1559893"/>
              <a:gd name="connsiteY1" fmla="*/ 113136 h 1667044"/>
              <a:gd name="connsiteX2" fmla="*/ 849570 w 1559893"/>
              <a:gd name="connsiteY2" fmla="*/ 781220 h 1667044"/>
              <a:gd name="connsiteX3" fmla="*/ 1026317 w 1559893"/>
              <a:gd name="connsiteY3" fmla="*/ 213894 h 1667044"/>
              <a:gd name="connsiteX4" fmla="*/ 1146332 w 1559893"/>
              <a:gd name="connsiteY4" fmla="*/ 134805 h 1667044"/>
              <a:gd name="connsiteX5" fmla="*/ 1205666 w 1559893"/>
              <a:gd name="connsiteY5" fmla="*/ 267989 h 1667044"/>
              <a:gd name="connsiteX6" fmla="*/ 1073170 w 1559893"/>
              <a:gd name="connsiteY6" fmla="*/ 804936 h 1667044"/>
              <a:gd name="connsiteX7" fmla="*/ 1072381 w 1559893"/>
              <a:gd name="connsiteY7" fmla="*/ 992192 h 1667044"/>
              <a:gd name="connsiteX8" fmla="*/ 1170916 w 1559893"/>
              <a:gd name="connsiteY8" fmla="*/ 1029534 h 1667044"/>
              <a:gd name="connsiteX9" fmla="*/ 1381753 w 1559893"/>
              <a:gd name="connsiteY9" fmla="*/ 913349 h 1667044"/>
              <a:gd name="connsiteX10" fmla="*/ 1549748 w 1559893"/>
              <a:gd name="connsiteY10" fmla="*/ 935590 h 1667044"/>
              <a:gd name="connsiteX11" fmla="*/ 1490526 w 1559893"/>
              <a:gd name="connsiteY11" fmla="*/ 1120958 h 1667044"/>
              <a:gd name="connsiteX12" fmla="*/ 1139038 w 1559893"/>
              <a:gd name="connsiteY12" fmla="*/ 1396534 h 1667044"/>
              <a:gd name="connsiteX13" fmla="*/ 730932 w 1559893"/>
              <a:gd name="connsiteY13" fmla="*/ 1667044 h 1667044"/>
              <a:gd name="connsiteX14" fmla="*/ 688069 w 1559893"/>
              <a:gd name="connsiteY14" fmla="*/ 1667044 h 1667044"/>
              <a:gd name="connsiteX15" fmla="*/ 245157 w 1559893"/>
              <a:gd name="connsiteY15" fmla="*/ 1224132 h 1667044"/>
              <a:gd name="connsiteX16" fmla="*/ 245157 w 1559893"/>
              <a:gd name="connsiteY16" fmla="*/ 1081257 h 1667044"/>
              <a:gd name="connsiteX17" fmla="*/ 10433 w 1559893"/>
              <a:gd name="connsiteY17" fmla="*/ 615950 h 1667044"/>
              <a:gd name="connsiteX18" fmla="*/ 40785 w 1559893"/>
              <a:gd name="connsiteY18" fmla="*/ 502675 h 1667044"/>
              <a:gd name="connsiteX19" fmla="*/ 149669 w 1559893"/>
              <a:gd name="connsiteY19" fmla="*/ 537418 h 1667044"/>
              <a:gd name="connsiteX20" fmla="*/ 355340 w 1559893"/>
              <a:gd name="connsiteY20" fmla="*/ 852999 h 1667044"/>
              <a:gd name="connsiteX21" fmla="*/ 224065 w 1559893"/>
              <a:gd name="connsiteY21" fmla="*/ 263600 h 1667044"/>
              <a:gd name="connsiteX22" fmla="*/ 270231 w 1559893"/>
              <a:gd name="connsiteY22" fmla="*/ 126026 h 1667044"/>
              <a:gd name="connsiteX23" fmla="*/ 412193 w 1559893"/>
              <a:gd name="connsiteY23" fmla="*/ 213896 h 1667044"/>
              <a:gd name="connsiteX24" fmla="*/ 588942 w 1559893"/>
              <a:gd name="connsiteY24" fmla="*/ 787807 h 1667044"/>
              <a:gd name="connsiteX25" fmla="*/ 622795 w 1559893"/>
              <a:gd name="connsiteY25" fmla="*/ 110942 h 1667044"/>
              <a:gd name="connsiteX26" fmla="*/ 713979 w 1559893"/>
              <a:gd name="connsiteY26" fmla="*/ 2 h 1667044"/>
              <a:gd name="connsiteX0" fmla="*/ 714509 w 1560423"/>
              <a:gd name="connsiteY0" fmla="*/ 2 h 1667044"/>
              <a:gd name="connsiteX1" fmla="*/ 814473 w 1560423"/>
              <a:gd name="connsiteY1" fmla="*/ 113136 h 1667044"/>
              <a:gd name="connsiteX2" fmla="*/ 850100 w 1560423"/>
              <a:gd name="connsiteY2" fmla="*/ 781220 h 1667044"/>
              <a:gd name="connsiteX3" fmla="*/ 1026847 w 1560423"/>
              <a:gd name="connsiteY3" fmla="*/ 213894 h 1667044"/>
              <a:gd name="connsiteX4" fmla="*/ 1146862 w 1560423"/>
              <a:gd name="connsiteY4" fmla="*/ 134805 h 1667044"/>
              <a:gd name="connsiteX5" fmla="*/ 1206196 w 1560423"/>
              <a:gd name="connsiteY5" fmla="*/ 267989 h 1667044"/>
              <a:gd name="connsiteX6" fmla="*/ 1073700 w 1560423"/>
              <a:gd name="connsiteY6" fmla="*/ 804936 h 1667044"/>
              <a:gd name="connsiteX7" fmla="*/ 1072911 w 1560423"/>
              <a:gd name="connsiteY7" fmla="*/ 992192 h 1667044"/>
              <a:gd name="connsiteX8" fmla="*/ 1171446 w 1560423"/>
              <a:gd name="connsiteY8" fmla="*/ 1029534 h 1667044"/>
              <a:gd name="connsiteX9" fmla="*/ 1382283 w 1560423"/>
              <a:gd name="connsiteY9" fmla="*/ 913349 h 1667044"/>
              <a:gd name="connsiteX10" fmla="*/ 1550278 w 1560423"/>
              <a:gd name="connsiteY10" fmla="*/ 935590 h 1667044"/>
              <a:gd name="connsiteX11" fmla="*/ 1491056 w 1560423"/>
              <a:gd name="connsiteY11" fmla="*/ 1120958 h 1667044"/>
              <a:gd name="connsiteX12" fmla="*/ 1139568 w 1560423"/>
              <a:gd name="connsiteY12" fmla="*/ 1396534 h 1667044"/>
              <a:gd name="connsiteX13" fmla="*/ 731462 w 1560423"/>
              <a:gd name="connsiteY13" fmla="*/ 1667044 h 1667044"/>
              <a:gd name="connsiteX14" fmla="*/ 688599 w 1560423"/>
              <a:gd name="connsiteY14" fmla="*/ 1667044 h 1667044"/>
              <a:gd name="connsiteX15" fmla="*/ 245687 w 1560423"/>
              <a:gd name="connsiteY15" fmla="*/ 1224132 h 1667044"/>
              <a:gd name="connsiteX16" fmla="*/ 245687 w 1560423"/>
              <a:gd name="connsiteY16" fmla="*/ 1081257 h 1667044"/>
              <a:gd name="connsiteX17" fmla="*/ 10963 w 1560423"/>
              <a:gd name="connsiteY17" fmla="*/ 615950 h 1667044"/>
              <a:gd name="connsiteX18" fmla="*/ 39121 w 1560423"/>
              <a:gd name="connsiteY18" fmla="*/ 498284 h 1667044"/>
              <a:gd name="connsiteX19" fmla="*/ 150199 w 1560423"/>
              <a:gd name="connsiteY19" fmla="*/ 537418 h 1667044"/>
              <a:gd name="connsiteX20" fmla="*/ 355870 w 1560423"/>
              <a:gd name="connsiteY20" fmla="*/ 852999 h 1667044"/>
              <a:gd name="connsiteX21" fmla="*/ 224595 w 1560423"/>
              <a:gd name="connsiteY21" fmla="*/ 263600 h 1667044"/>
              <a:gd name="connsiteX22" fmla="*/ 270761 w 1560423"/>
              <a:gd name="connsiteY22" fmla="*/ 126026 h 1667044"/>
              <a:gd name="connsiteX23" fmla="*/ 412723 w 1560423"/>
              <a:gd name="connsiteY23" fmla="*/ 213896 h 1667044"/>
              <a:gd name="connsiteX24" fmla="*/ 589472 w 1560423"/>
              <a:gd name="connsiteY24" fmla="*/ 787807 h 1667044"/>
              <a:gd name="connsiteX25" fmla="*/ 623325 w 1560423"/>
              <a:gd name="connsiteY25" fmla="*/ 110942 h 1667044"/>
              <a:gd name="connsiteX26" fmla="*/ 714509 w 1560423"/>
              <a:gd name="connsiteY26" fmla="*/ 2 h 1667044"/>
              <a:gd name="connsiteX0" fmla="*/ 714509 w 1560423"/>
              <a:gd name="connsiteY0" fmla="*/ 2 h 1667044"/>
              <a:gd name="connsiteX1" fmla="*/ 814473 w 1560423"/>
              <a:gd name="connsiteY1" fmla="*/ 113136 h 1667044"/>
              <a:gd name="connsiteX2" fmla="*/ 850100 w 1560423"/>
              <a:gd name="connsiteY2" fmla="*/ 781220 h 1667044"/>
              <a:gd name="connsiteX3" fmla="*/ 1026847 w 1560423"/>
              <a:gd name="connsiteY3" fmla="*/ 213894 h 1667044"/>
              <a:gd name="connsiteX4" fmla="*/ 1146862 w 1560423"/>
              <a:gd name="connsiteY4" fmla="*/ 134805 h 1667044"/>
              <a:gd name="connsiteX5" fmla="*/ 1206196 w 1560423"/>
              <a:gd name="connsiteY5" fmla="*/ 267989 h 1667044"/>
              <a:gd name="connsiteX6" fmla="*/ 1073700 w 1560423"/>
              <a:gd name="connsiteY6" fmla="*/ 804936 h 1667044"/>
              <a:gd name="connsiteX7" fmla="*/ 1072911 w 1560423"/>
              <a:gd name="connsiteY7" fmla="*/ 992192 h 1667044"/>
              <a:gd name="connsiteX8" fmla="*/ 1171446 w 1560423"/>
              <a:gd name="connsiteY8" fmla="*/ 1029534 h 1667044"/>
              <a:gd name="connsiteX9" fmla="*/ 1382283 w 1560423"/>
              <a:gd name="connsiteY9" fmla="*/ 913349 h 1667044"/>
              <a:gd name="connsiteX10" fmla="*/ 1550278 w 1560423"/>
              <a:gd name="connsiteY10" fmla="*/ 935590 h 1667044"/>
              <a:gd name="connsiteX11" fmla="*/ 1491056 w 1560423"/>
              <a:gd name="connsiteY11" fmla="*/ 1120958 h 1667044"/>
              <a:gd name="connsiteX12" fmla="*/ 1139568 w 1560423"/>
              <a:gd name="connsiteY12" fmla="*/ 1396534 h 1667044"/>
              <a:gd name="connsiteX13" fmla="*/ 731462 w 1560423"/>
              <a:gd name="connsiteY13" fmla="*/ 1667044 h 1667044"/>
              <a:gd name="connsiteX14" fmla="*/ 688599 w 1560423"/>
              <a:gd name="connsiteY14" fmla="*/ 1667044 h 1667044"/>
              <a:gd name="connsiteX15" fmla="*/ 245687 w 1560423"/>
              <a:gd name="connsiteY15" fmla="*/ 1224132 h 1667044"/>
              <a:gd name="connsiteX16" fmla="*/ 245687 w 1560423"/>
              <a:gd name="connsiteY16" fmla="*/ 1081257 h 1667044"/>
              <a:gd name="connsiteX17" fmla="*/ 10963 w 1560423"/>
              <a:gd name="connsiteY17" fmla="*/ 615950 h 1667044"/>
              <a:gd name="connsiteX18" fmla="*/ 39121 w 1560423"/>
              <a:gd name="connsiteY18" fmla="*/ 498284 h 1667044"/>
              <a:gd name="connsiteX19" fmla="*/ 150199 w 1560423"/>
              <a:gd name="connsiteY19" fmla="*/ 537418 h 1667044"/>
              <a:gd name="connsiteX20" fmla="*/ 355870 w 1560423"/>
              <a:gd name="connsiteY20" fmla="*/ 852999 h 1667044"/>
              <a:gd name="connsiteX21" fmla="*/ 224595 w 1560423"/>
              <a:gd name="connsiteY21" fmla="*/ 263600 h 1667044"/>
              <a:gd name="connsiteX22" fmla="*/ 270761 w 1560423"/>
              <a:gd name="connsiteY22" fmla="*/ 126026 h 1667044"/>
              <a:gd name="connsiteX23" fmla="*/ 412723 w 1560423"/>
              <a:gd name="connsiteY23" fmla="*/ 213896 h 1667044"/>
              <a:gd name="connsiteX24" fmla="*/ 589472 w 1560423"/>
              <a:gd name="connsiteY24" fmla="*/ 787807 h 1667044"/>
              <a:gd name="connsiteX25" fmla="*/ 623325 w 1560423"/>
              <a:gd name="connsiteY25" fmla="*/ 110942 h 1667044"/>
              <a:gd name="connsiteX26" fmla="*/ 714509 w 1560423"/>
              <a:gd name="connsiteY26" fmla="*/ 2 h 1667044"/>
              <a:gd name="connsiteX0" fmla="*/ 714509 w 1560423"/>
              <a:gd name="connsiteY0" fmla="*/ 2 h 1667044"/>
              <a:gd name="connsiteX1" fmla="*/ 814473 w 1560423"/>
              <a:gd name="connsiteY1" fmla="*/ 113136 h 1667044"/>
              <a:gd name="connsiteX2" fmla="*/ 850100 w 1560423"/>
              <a:gd name="connsiteY2" fmla="*/ 781220 h 1667044"/>
              <a:gd name="connsiteX3" fmla="*/ 1026847 w 1560423"/>
              <a:gd name="connsiteY3" fmla="*/ 213894 h 1667044"/>
              <a:gd name="connsiteX4" fmla="*/ 1146862 w 1560423"/>
              <a:gd name="connsiteY4" fmla="*/ 134805 h 1667044"/>
              <a:gd name="connsiteX5" fmla="*/ 1206196 w 1560423"/>
              <a:gd name="connsiteY5" fmla="*/ 267989 h 1667044"/>
              <a:gd name="connsiteX6" fmla="*/ 1073700 w 1560423"/>
              <a:gd name="connsiteY6" fmla="*/ 804936 h 1667044"/>
              <a:gd name="connsiteX7" fmla="*/ 1072911 w 1560423"/>
              <a:gd name="connsiteY7" fmla="*/ 992192 h 1667044"/>
              <a:gd name="connsiteX8" fmla="*/ 1171446 w 1560423"/>
              <a:gd name="connsiteY8" fmla="*/ 1029534 h 1667044"/>
              <a:gd name="connsiteX9" fmla="*/ 1382283 w 1560423"/>
              <a:gd name="connsiteY9" fmla="*/ 913349 h 1667044"/>
              <a:gd name="connsiteX10" fmla="*/ 1550278 w 1560423"/>
              <a:gd name="connsiteY10" fmla="*/ 935590 h 1667044"/>
              <a:gd name="connsiteX11" fmla="*/ 1491056 w 1560423"/>
              <a:gd name="connsiteY11" fmla="*/ 1120958 h 1667044"/>
              <a:gd name="connsiteX12" fmla="*/ 1139568 w 1560423"/>
              <a:gd name="connsiteY12" fmla="*/ 1396534 h 1667044"/>
              <a:gd name="connsiteX13" fmla="*/ 731462 w 1560423"/>
              <a:gd name="connsiteY13" fmla="*/ 1667044 h 1667044"/>
              <a:gd name="connsiteX14" fmla="*/ 688599 w 1560423"/>
              <a:gd name="connsiteY14" fmla="*/ 1667044 h 1667044"/>
              <a:gd name="connsiteX15" fmla="*/ 245687 w 1560423"/>
              <a:gd name="connsiteY15" fmla="*/ 1224132 h 1667044"/>
              <a:gd name="connsiteX16" fmla="*/ 245687 w 1560423"/>
              <a:gd name="connsiteY16" fmla="*/ 1081257 h 1667044"/>
              <a:gd name="connsiteX17" fmla="*/ 10963 w 1560423"/>
              <a:gd name="connsiteY17" fmla="*/ 615950 h 1667044"/>
              <a:gd name="connsiteX18" fmla="*/ 39121 w 1560423"/>
              <a:gd name="connsiteY18" fmla="*/ 498284 h 1667044"/>
              <a:gd name="connsiteX19" fmla="*/ 150199 w 1560423"/>
              <a:gd name="connsiteY19" fmla="*/ 537418 h 1667044"/>
              <a:gd name="connsiteX20" fmla="*/ 355870 w 1560423"/>
              <a:gd name="connsiteY20" fmla="*/ 852999 h 1667044"/>
              <a:gd name="connsiteX21" fmla="*/ 224595 w 1560423"/>
              <a:gd name="connsiteY21" fmla="*/ 263600 h 1667044"/>
              <a:gd name="connsiteX22" fmla="*/ 277346 w 1560423"/>
              <a:gd name="connsiteY22" fmla="*/ 119441 h 1667044"/>
              <a:gd name="connsiteX23" fmla="*/ 412723 w 1560423"/>
              <a:gd name="connsiteY23" fmla="*/ 213896 h 1667044"/>
              <a:gd name="connsiteX24" fmla="*/ 589472 w 1560423"/>
              <a:gd name="connsiteY24" fmla="*/ 787807 h 1667044"/>
              <a:gd name="connsiteX25" fmla="*/ 623325 w 1560423"/>
              <a:gd name="connsiteY25" fmla="*/ 110942 h 1667044"/>
              <a:gd name="connsiteX26" fmla="*/ 714509 w 1560423"/>
              <a:gd name="connsiteY26" fmla="*/ 2 h 1667044"/>
              <a:gd name="connsiteX0" fmla="*/ 714509 w 1560423"/>
              <a:gd name="connsiteY0" fmla="*/ 2 h 1667044"/>
              <a:gd name="connsiteX1" fmla="*/ 814473 w 1560423"/>
              <a:gd name="connsiteY1" fmla="*/ 113136 h 1667044"/>
              <a:gd name="connsiteX2" fmla="*/ 850100 w 1560423"/>
              <a:gd name="connsiteY2" fmla="*/ 781220 h 1667044"/>
              <a:gd name="connsiteX3" fmla="*/ 1026847 w 1560423"/>
              <a:gd name="connsiteY3" fmla="*/ 213894 h 1667044"/>
              <a:gd name="connsiteX4" fmla="*/ 1146862 w 1560423"/>
              <a:gd name="connsiteY4" fmla="*/ 134805 h 1667044"/>
              <a:gd name="connsiteX5" fmla="*/ 1206196 w 1560423"/>
              <a:gd name="connsiteY5" fmla="*/ 267989 h 1667044"/>
              <a:gd name="connsiteX6" fmla="*/ 1073700 w 1560423"/>
              <a:gd name="connsiteY6" fmla="*/ 804936 h 1667044"/>
              <a:gd name="connsiteX7" fmla="*/ 1072911 w 1560423"/>
              <a:gd name="connsiteY7" fmla="*/ 992192 h 1667044"/>
              <a:gd name="connsiteX8" fmla="*/ 1171446 w 1560423"/>
              <a:gd name="connsiteY8" fmla="*/ 1029534 h 1667044"/>
              <a:gd name="connsiteX9" fmla="*/ 1382283 w 1560423"/>
              <a:gd name="connsiteY9" fmla="*/ 913349 h 1667044"/>
              <a:gd name="connsiteX10" fmla="*/ 1550278 w 1560423"/>
              <a:gd name="connsiteY10" fmla="*/ 935590 h 1667044"/>
              <a:gd name="connsiteX11" fmla="*/ 1491056 w 1560423"/>
              <a:gd name="connsiteY11" fmla="*/ 1120958 h 1667044"/>
              <a:gd name="connsiteX12" fmla="*/ 1139568 w 1560423"/>
              <a:gd name="connsiteY12" fmla="*/ 1396534 h 1667044"/>
              <a:gd name="connsiteX13" fmla="*/ 731462 w 1560423"/>
              <a:gd name="connsiteY13" fmla="*/ 1667044 h 1667044"/>
              <a:gd name="connsiteX14" fmla="*/ 688599 w 1560423"/>
              <a:gd name="connsiteY14" fmla="*/ 1667044 h 1667044"/>
              <a:gd name="connsiteX15" fmla="*/ 245687 w 1560423"/>
              <a:gd name="connsiteY15" fmla="*/ 1224132 h 1667044"/>
              <a:gd name="connsiteX16" fmla="*/ 245687 w 1560423"/>
              <a:gd name="connsiteY16" fmla="*/ 1081257 h 1667044"/>
              <a:gd name="connsiteX17" fmla="*/ 10963 w 1560423"/>
              <a:gd name="connsiteY17" fmla="*/ 615950 h 1667044"/>
              <a:gd name="connsiteX18" fmla="*/ 39121 w 1560423"/>
              <a:gd name="connsiteY18" fmla="*/ 498284 h 1667044"/>
              <a:gd name="connsiteX19" fmla="*/ 150199 w 1560423"/>
              <a:gd name="connsiteY19" fmla="*/ 537418 h 1667044"/>
              <a:gd name="connsiteX20" fmla="*/ 355870 w 1560423"/>
              <a:gd name="connsiteY20" fmla="*/ 852999 h 1667044"/>
              <a:gd name="connsiteX21" fmla="*/ 224595 w 1560423"/>
              <a:gd name="connsiteY21" fmla="*/ 263600 h 1667044"/>
              <a:gd name="connsiteX22" fmla="*/ 277346 w 1560423"/>
              <a:gd name="connsiteY22" fmla="*/ 119441 h 1667044"/>
              <a:gd name="connsiteX23" fmla="*/ 412723 w 1560423"/>
              <a:gd name="connsiteY23" fmla="*/ 213896 h 1667044"/>
              <a:gd name="connsiteX24" fmla="*/ 589472 w 1560423"/>
              <a:gd name="connsiteY24" fmla="*/ 787807 h 1667044"/>
              <a:gd name="connsiteX25" fmla="*/ 623325 w 1560423"/>
              <a:gd name="connsiteY25" fmla="*/ 110942 h 1667044"/>
              <a:gd name="connsiteX26" fmla="*/ 714509 w 1560423"/>
              <a:gd name="connsiteY26" fmla="*/ 2 h 1667044"/>
              <a:gd name="connsiteX0" fmla="*/ 714509 w 1560423"/>
              <a:gd name="connsiteY0" fmla="*/ 2 h 1667044"/>
              <a:gd name="connsiteX1" fmla="*/ 814473 w 1560423"/>
              <a:gd name="connsiteY1" fmla="*/ 113136 h 1667044"/>
              <a:gd name="connsiteX2" fmla="*/ 850100 w 1560423"/>
              <a:gd name="connsiteY2" fmla="*/ 781220 h 1667044"/>
              <a:gd name="connsiteX3" fmla="*/ 1026847 w 1560423"/>
              <a:gd name="connsiteY3" fmla="*/ 213894 h 1667044"/>
              <a:gd name="connsiteX4" fmla="*/ 1146862 w 1560423"/>
              <a:gd name="connsiteY4" fmla="*/ 134805 h 1667044"/>
              <a:gd name="connsiteX5" fmla="*/ 1206196 w 1560423"/>
              <a:gd name="connsiteY5" fmla="*/ 267989 h 1667044"/>
              <a:gd name="connsiteX6" fmla="*/ 1073700 w 1560423"/>
              <a:gd name="connsiteY6" fmla="*/ 804936 h 1667044"/>
              <a:gd name="connsiteX7" fmla="*/ 1072911 w 1560423"/>
              <a:gd name="connsiteY7" fmla="*/ 992192 h 1667044"/>
              <a:gd name="connsiteX8" fmla="*/ 1171446 w 1560423"/>
              <a:gd name="connsiteY8" fmla="*/ 1029534 h 1667044"/>
              <a:gd name="connsiteX9" fmla="*/ 1382283 w 1560423"/>
              <a:gd name="connsiteY9" fmla="*/ 913349 h 1667044"/>
              <a:gd name="connsiteX10" fmla="*/ 1550278 w 1560423"/>
              <a:gd name="connsiteY10" fmla="*/ 935590 h 1667044"/>
              <a:gd name="connsiteX11" fmla="*/ 1491056 w 1560423"/>
              <a:gd name="connsiteY11" fmla="*/ 1120958 h 1667044"/>
              <a:gd name="connsiteX12" fmla="*/ 1139568 w 1560423"/>
              <a:gd name="connsiteY12" fmla="*/ 1396534 h 1667044"/>
              <a:gd name="connsiteX13" fmla="*/ 731462 w 1560423"/>
              <a:gd name="connsiteY13" fmla="*/ 1667044 h 1667044"/>
              <a:gd name="connsiteX14" fmla="*/ 688599 w 1560423"/>
              <a:gd name="connsiteY14" fmla="*/ 1667044 h 1667044"/>
              <a:gd name="connsiteX15" fmla="*/ 245687 w 1560423"/>
              <a:gd name="connsiteY15" fmla="*/ 1224132 h 1667044"/>
              <a:gd name="connsiteX16" fmla="*/ 245687 w 1560423"/>
              <a:gd name="connsiteY16" fmla="*/ 1081257 h 1667044"/>
              <a:gd name="connsiteX17" fmla="*/ 10963 w 1560423"/>
              <a:gd name="connsiteY17" fmla="*/ 615950 h 1667044"/>
              <a:gd name="connsiteX18" fmla="*/ 39121 w 1560423"/>
              <a:gd name="connsiteY18" fmla="*/ 498284 h 1667044"/>
              <a:gd name="connsiteX19" fmla="*/ 150199 w 1560423"/>
              <a:gd name="connsiteY19" fmla="*/ 537418 h 1667044"/>
              <a:gd name="connsiteX20" fmla="*/ 355870 w 1560423"/>
              <a:gd name="connsiteY20" fmla="*/ 852999 h 1667044"/>
              <a:gd name="connsiteX21" fmla="*/ 224595 w 1560423"/>
              <a:gd name="connsiteY21" fmla="*/ 263600 h 1667044"/>
              <a:gd name="connsiteX22" fmla="*/ 277346 w 1560423"/>
              <a:gd name="connsiteY22" fmla="*/ 119441 h 1667044"/>
              <a:gd name="connsiteX23" fmla="*/ 412723 w 1560423"/>
              <a:gd name="connsiteY23" fmla="*/ 213896 h 1667044"/>
              <a:gd name="connsiteX24" fmla="*/ 589472 w 1560423"/>
              <a:gd name="connsiteY24" fmla="*/ 787807 h 1667044"/>
              <a:gd name="connsiteX25" fmla="*/ 623325 w 1560423"/>
              <a:gd name="connsiteY25" fmla="*/ 110942 h 1667044"/>
              <a:gd name="connsiteX26" fmla="*/ 714509 w 1560423"/>
              <a:gd name="connsiteY26" fmla="*/ 2 h 166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560423" h="1667044">
                <a:moveTo>
                  <a:pt x="714509" y="2"/>
                </a:moveTo>
                <a:cubicBezTo>
                  <a:pt x="770510" y="368"/>
                  <a:pt x="814473" y="53078"/>
                  <a:pt x="814473" y="113136"/>
                </a:cubicBezTo>
                <a:cubicBezTo>
                  <a:pt x="820495" y="337294"/>
                  <a:pt x="814704" y="764427"/>
                  <a:pt x="850100" y="781220"/>
                </a:cubicBezTo>
                <a:cubicBezTo>
                  <a:pt x="885496" y="798013"/>
                  <a:pt x="972321" y="403734"/>
                  <a:pt x="1026847" y="213894"/>
                </a:cubicBezTo>
                <a:cubicBezTo>
                  <a:pt x="1042391" y="155882"/>
                  <a:pt x="1092826" y="121399"/>
                  <a:pt x="1146862" y="134805"/>
                </a:cubicBezTo>
                <a:cubicBezTo>
                  <a:pt x="1200898" y="148211"/>
                  <a:pt x="1221740" y="209977"/>
                  <a:pt x="1206196" y="267989"/>
                </a:cubicBezTo>
                <a:lnTo>
                  <a:pt x="1073700" y="804936"/>
                </a:lnTo>
                <a:cubicBezTo>
                  <a:pt x="1070062" y="858332"/>
                  <a:pt x="1056620" y="954759"/>
                  <a:pt x="1072911" y="992192"/>
                </a:cubicBezTo>
                <a:cubicBezTo>
                  <a:pt x="1089202" y="1029625"/>
                  <a:pt x="1146911" y="1045164"/>
                  <a:pt x="1171446" y="1029534"/>
                </a:cubicBezTo>
                <a:lnTo>
                  <a:pt x="1382283" y="913349"/>
                </a:lnTo>
                <a:cubicBezTo>
                  <a:pt x="1445519" y="876839"/>
                  <a:pt x="1525564" y="892209"/>
                  <a:pt x="1550278" y="935590"/>
                </a:cubicBezTo>
                <a:cubicBezTo>
                  <a:pt x="1574992" y="978971"/>
                  <a:pt x="1554292" y="1084449"/>
                  <a:pt x="1491056" y="1120958"/>
                </a:cubicBezTo>
                <a:lnTo>
                  <a:pt x="1139568" y="1396534"/>
                </a:lnTo>
                <a:cubicBezTo>
                  <a:pt x="1072331" y="1555502"/>
                  <a:pt x="914923" y="1667044"/>
                  <a:pt x="731462" y="1667044"/>
                </a:cubicBezTo>
                <a:lnTo>
                  <a:pt x="688599" y="1667044"/>
                </a:lnTo>
                <a:cubicBezTo>
                  <a:pt x="443985" y="1667044"/>
                  <a:pt x="245687" y="1468746"/>
                  <a:pt x="245687" y="1224132"/>
                </a:cubicBezTo>
                <a:lnTo>
                  <a:pt x="245687" y="1081257"/>
                </a:lnTo>
                <a:lnTo>
                  <a:pt x="10963" y="615950"/>
                </a:lnTo>
                <a:cubicBezTo>
                  <a:pt x="-11936" y="576289"/>
                  <a:pt x="2746" y="515763"/>
                  <a:pt x="39121" y="498284"/>
                </a:cubicBezTo>
                <a:cubicBezTo>
                  <a:pt x="75496" y="480805"/>
                  <a:pt x="97773" y="479031"/>
                  <a:pt x="150199" y="537418"/>
                </a:cubicBezTo>
                <a:cubicBezTo>
                  <a:pt x="202625" y="595805"/>
                  <a:pt x="332497" y="872295"/>
                  <a:pt x="355870" y="852999"/>
                </a:cubicBezTo>
                <a:cubicBezTo>
                  <a:pt x="379243" y="833703"/>
                  <a:pt x="271280" y="458603"/>
                  <a:pt x="224595" y="263600"/>
                </a:cubicBezTo>
                <a:cubicBezTo>
                  <a:pt x="209051" y="205588"/>
                  <a:pt x="230627" y="132115"/>
                  <a:pt x="277346" y="119441"/>
                </a:cubicBezTo>
                <a:cubicBezTo>
                  <a:pt x="324065" y="106767"/>
                  <a:pt x="363263" y="105063"/>
                  <a:pt x="412723" y="213896"/>
                </a:cubicBezTo>
                <a:cubicBezTo>
                  <a:pt x="467249" y="405932"/>
                  <a:pt x="554372" y="804966"/>
                  <a:pt x="589472" y="787807"/>
                </a:cubicBezTo>
                <a:cubicBezTo>
                  <a:pt x="624572" y="770648"/>
                  <a:pt x="614967" y="337296"/>
                  <a:pt x="623325" y="110942"/>
                </a:cubicBezTo>
                <a:cubicBezTo>
                  <a:pt x="623325" y="50884"/>
                  <a:pt x="658508" y="-364"/>
                  <a:pt x="714509" y="2"/>
                </a:cubicBezTo>
                <a:close/>
              </a:path>
            </a:pathLst>
          </a:custGeom>
          <a:solidFill>
            <a:srgbClr val="FFCC99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13CB3EF-8B63-F2B0-EF4B-7357BD6C8EED}"/>
              </a:ext>
            </a:extLst>
          </p:cNvPr>
          <p:cNvGrpSpPr/>
          <p:nvPr/>
        </p:nvGrpSpPr>
        <p:grpSpPr>
          <a:xfrm>
            <a:off x="2927775" y="1950817"/>
            <a:ext cx="6608064" cy="4472658"/>
            <a:chOff x="686696" y="2194560"/>
            <a:chExt cx="8532608" cy="4055280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CB350F95-F9FE-0168-A626-E050FEB17F29}"/>
                </a:ext>
              </a:extLst>
            </p:cNvPr>
            <p:cNvSpPr txBox="1"/>
            <p:nvPr/>
          </p:nvSpPr>
          <p:spPr>
            <a:xfrm>
              <a:off x="686696" y="2194560"/>
              <a:ext cx="8532608" cy="329937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セールス・宗教勧誘・訪問販売</a:t>
              </a: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または、それに類いするものは</a:t>
              </a:r>
            </a:p>
            <a:p>
              <a:r>
                <a:rPr lang="ja-JP" altLang="en-US" sz="8800" dirty="0">
                  <a:ln w="38100">
                    <a:noFill/>
                  </a:ln>
                  <a:solidFill>
                    <a:srgbClr val="002060"/>
                  </a:solidFill>
                  <a:effectLst/>
                </a:rPr>
                <a:t>すべてお断りします</a:t>
              </a:r>
            </a:p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悪質な場合は警察に即通報します</a:t>
              </a:r>
              <a:endParaRPr lang="en-US" altLang="zh-TW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2AD86FB-183E-94C4-9B07-3A74C4209ED7}"/>
                </a:ext>
              </a:extLst>
            </p:cNvPr>
            <p:cNvSpPr txBox="1"/>
            <p:nvPr/>
          </p:nvSpPr>
          <p:spPr>
            <a:xfrm>
              <a:off x="686696" y="5730240"/>
              <a:ext cx="8532608" cy="519600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ysClr val="windowText" lastClr="000000"/>
                  </a:solidFill>
                  <a:effectLst/>
                </a:rPr>
                <a:t>◆当方は特定商取引法を認識しております</a:t>
              </a:r>
              <a:endParaRPr lang="en-US" altLang="zh-TW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489230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セールス・宗教勧誘・訪問販売お断りの貼り紙</dc:title>
  <dc:subject>セールス・宗教勧誘・訪問販売お断りの貼り紙</dc:subject>
  <dc:creator>でじけろお</dc:creator>
  <cp:lastModifiedBy/>
  <cp:revision>1</cp:revision>
  <dcterms:created xsi:type="dcterms:W3CDTF">2014-12-04T06:28:23Z</dcterms:created>
  <dcterms:modified xsi:type="dcterms:W3CDTF">2025-01-26T04:04:06Z</dcterms:modified>
  <cp:version>1</cp:version>
</cp:coreProperties>
</file>